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0" r:id="rId3"/>
    <p:sldId id="270" r:id="rId4"/>
    <p:sldId id="265" r:id="rId5"/>
    <p:sldId id="263" r:id="rId6"/>
    <p:sldId id="264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, Hoang-Viet" initials="TH" lastIdx="1" clrIdx="0">
    <p:extLst>
      <p:ext uri="{19B8F6BF-5375-455C-9EA6-DF929625EA0E}">
        <p15:presenceInfo xmlns:p15="http://schemas.microsoft.com/office/powerpoint/2012/main" userId="S-1-5-21-525788414-1921020387-24915789-554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73533" autoAdjust="0"/>
  </p:normalViewPr>
  <p:slideViewPr>
    <p:cSldViewPr snapToGrid="0">
      <p:cViewPr varScale="1">
        <p:scale>
          <a:sx n="53" d="100"/>
          <a:sy n="53" d="100"/>
        </p:scale>
        <p:origin x="25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E51ED-0E1D-4A4D-AABC-A2BFEEDC9CCD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5969544-4FFC-4D1D-BFF5-9992679F4E1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1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March/2018:</a:t>
          </a:r>
        </a:p>
        <a:p>
          <a:pPr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GB </a:t>
          </a:r>
          <a:r>
            <a:rPr lang="en-GB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paper on SSTC- Future Steps</a:t>
          </a:r>
          <a:endParaRPr lang="en-GB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E6FBA1-D7FC-4DA6-BFE7-0A821969F119}" type="parTrans" cxnId="{6F5AF034-30C3-48EB-A6E7-35D409B0242E}">
      <dgm:prSet/>
      <dgm:spPr/>
      <dgm:t>
        <a:bodyPr/>
        <a:lstStyle/>
        <a:p>
          <a:endParaRPr lang="en-GB"/>
        </a:p>
      </dgm:t>
    </dgm:pt>
    <dgm:pt modelId="{12628A52-E02C-49B7-B118-C3A0EEA5B7EA}" type="sibTrans" cxnId="{6F5AF034-30C3-48EB-A6E7-35D409B0242E}">
      <dgm:prSet/>
      <dgm:spPr/>
      <dgm:t>
        <a:bodyPr/>
        <a:lstStyle/>
        <a:p>
          <a:endParaRPr lang="en-GB"/>
        </a:p>
      </dgm:t>
    </dgm:pt>
    <dgm:pt modelId="{0C86970E-02D0-4E36-B630-A865060607FA}">
      <dgm:prSet phldrT="[Text]" custT="1"/>
      <dgm:spPr/>
      <dgm:t>
        <a:bodyPr/>
        <a:lstStyle/>
        <a:p>
          <a:pPr algn="ctr"/>
          <a:endParaRPr lang="en-GB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NOV/</a:t>
          </a:r>
        </a:p>
        <a:p>
          <a:pPr algn="ctr"/>
          <a:r>
            <a: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GVA &amp; RBA </a:t>
          </a:r>
        </a:p>
        <a:p>
          <a:pPr algn="ctr"/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BAPA+40</a:t>
          </a:r>
        </a:p>
      </dgm:t>
    </dgm:pt>
    <dgm:pt modelId="{2F9131CC-A8FF-468C-9BBB-0620DA034B50}" type="parTrans" cxnId="{D998EAF6-0DFB-41C1-A74D-786A1B68D9EA}">
      <dgm:prSet/>
      <dgm:spPr/>
      <dgm:t>
        <a:bodyPr/>
        <a:lstStyle/>
        <a:p>
          <a:endParaRPr lang="en-GB"/>
        </a:p>
      </dgm:t>
    </dgm:pt>
    <dgm:pt modelId="{5B7C3BC2-CB92-4E31-87AF-DAC768B4681A}" type="sibTrans" cxnId="{D998EAF6-0DFB-41C1-A74D-786A1B68D9EA}">
      <dgm:prSet/>
      <dgm:spPr/>
      <dgm:t>
        <a:bodyPr/>
        <a:lstStyle/>
        <a:p>
          <a:endParaRPr lang="en-GB"/>
        </a:p>
      </dgm:t>
    </dgm:pt>
    <dgm:pt modelId="{7B80D576-1EB4-4213-9DA9-C05AF63F3F19}">
      <dgm:prSet phldrT="[Text]" custT="1"/>
      <dgm:spPr/>
      <dgm:t>
        <a:bodyPr/>
        <a:lstStyle/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NOV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GSSD </a:t>
          </a:r>
          <a:r>
            <a:rPr lang="en-US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Expo </a:t>
          </a:r>
          <a:r>
            <a:rPr lang="en-US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  <a:endParaRPr lang="en-US" sz="28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F1B8A5-1D99-4B45-81C8-423F7B4BCF23}" type="parTrans" cxnId="{4FA10D1F-4283-443F-85EC-3F2FF413EC8D}">
      <dgm:prSet/>
      <dgm:spPr/>
      <dgm:t>
        <a:bodyPr/>
        <a:lstStyle/>
        <a:p>
          <a:endParaRPr lang="en-GB"/>
        </a:p>
      </dgm:t>
    </dgm:pt>
    <dgm:pt modelId="{6F95FA83-30F7-4861-8CCF-8D114C71A0A9}" type="sibTrans" cxnId="{4FA10D1F-4283-443F-85EC-3F2FF413EC8D}">
      <dgm:prSet/>
      <dgm:spPr/>
      <dgm:t>
        <a:bodyPr/>
        <a:lstStyle/>
        <a:p>
          <a:endParaRPr lang="en-GB"/>
        </a:p>
      </dgm:t>
    </dgm:pt>
    <dgm:pt modelId="{9020DC09-A5EF-4695-8B71-486E673AE858}">
      <dgm:prSet phldrT="[Text]" custT="1"/>
      <dgm:spPr/>
      <dgm:t>
        <a:bodyPr/>
        <a:lstStyle/>
        <a:p>
          <a:pPr algn="l"/>
          <a:r>
            <a: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RBTC</a:t>
          </a:r>
        </a:p>
        <a:p>
          <a:pPr algn="l"/>
          <a:endParaRPr lang="en-GB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SSTC REGIONS and ITC</a:t>
          </a:r>
        </a:p>
        <a:p>
          <a:pPr algn="l"/>
          <a:r>
            <a:rPr lang="en-GB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MARCH-ONGOING</a:t>
          </a:r>
          <a:endParaRPr lang="en-GB" sz="1200" b="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en-GB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14E3A-1B00-4308-8E95-6C550506F034}" type="parTrans" cxnId="{42F6BE9F-1330-4F71-AD92-A9366E232005}">
      <dgm:prSet/>
      <dgm:spPr/>
      <dgm:t>
        <a:bodyPr/>
        <a:lstStyle/>
        <a:p>
          <a:endParaRPr lang="en-GB"/>
        </a:p>
      </dgm:t>
    </dgm:pt>
    <dgm:pt modelId="{E13F4674-34A7-4F96-972E-D6E55D96F14D}" type="sibTrans" cxnId="{42F6BE9F-1330-4F71-AD92-A9366E232005}">
      <dgm:prSet/>
      <dgm:spPr/>
      <dgm:t>
        <a:bodyPr/>
        <a:lstStyle/>
        <a:p>
          <a:endParaRPr lang="en-GB"/>
        </a:p>
      </dgm:t>
    </dgm:pt>
    <dgm:pt modelId="{C4957759-ECF7-49E6-B2C4-7D26CAC205C1}">
      <dgm:prSet phldrT="[Text]" custT="1"/>
      <dgm:spPr/>
      <dgm:t>
        <a:bodyPr/>
        <a:lstStyle/>
        <a:p>
          <a:r>
            <a:rPr lang="en-US" sz="2400" b="0" dirty="0" smtClean="0">
              <a:latin typeface="Calisto MT" panose="02040603050505030304" pitchFamily="18" charset="0"/>
              <a:cs typeface="Times New Roman" panose="02020603050405020304" pitchFamily="18" charset="0"/>
            </a:rPr>
            <a:t>2018-2019</a:t>
          </a:r>
        </a:p>
        <a:p>
          <a:r>
            <a:rPr lang="en-US" sz="1200" b="0" dirty="0" smtClean="0">
              <a:latin typeface="Calisto MT" panose="02040603050505030304" pitchFamily="18" charset="0"/>
              <a:cs typeface="Times New Roman" panose="02020603050405020304" pitchFamily="18" charset="0"/>
            </a:rPr>
            <a:t>INDIA, BRAZIL, CHINA, RUSSIA-FUNDS (ONGOING and NEW)</a:t>
          </a:r>
          <a:endParaRPr lang="en-US" sz="1200" b="0" dirty="0" smtClean="0">
            <a:latin typeface="Calisto MT" panose="02040603050505030304" pitchFamily="18" charset="0"/>
            <a:cs typeface="Times New Roman" panose="02020603050405020304" pitchFamily="18" charset="0"/>
          </a:endParaRPr>
        </a:p>
      </dgm:t>
    </dgm:pt>
    <dgm:pt modelId="{66C0699C-3FB8-484E-A69B-0B20015CA276}" type="parTrans" cxnId="{808BB3D2-4336-468C-9FAC-14E7C9D1F804}">
      <dgm:prSet/>
      <dgm:spPr/>
      <dgm:t>
        <a:bodyPr/>
        <a:lstStyle/>
        <a:p>
          <a:endParaRPr lang="en-GB"/>
        </a:p>
      </dgm:t>
    </dgm:pt>
    <dgm:pt modelId="{33E01429-7C07-4E79-BD7C-FFE60CEC7963}" type="sibTrans" cxnId="{808BB3D2-4336-468C-9FAC-14E7C9D1F804}">
      <dgm:prSet/>
      <dgm:spPr/>
      <dgm:t>
        <a:bodyPr/>
        <a:lstStyle/>
        <a:p>
          <a:endParaRPr lang="en-GB"/>
        </a:p>
      </dgm:t>
    </dgm:pt>
    <dgm:pt modelId="{890F8467-35B6-4BDA-861B-3EDB4E966EBA}">
      <dgm:prSet phldrT="[Text]" custT="1"/>
      <dgm:spPr/>
      <dgm:t>
        <a:bodyPr/>
        <a:lstStyle/>
        <a:p>
          <a:r>
            <a:rPr lang="en-US" sz="2200" b="0" dirty="0" smtClean="0">
              <a:latin typeface="Calisto MT" panose="02040603050505030304" pitchFamily="18" charset="0"/>
              <a:cs typeface="Times New Roman" panose="02020603050405020304" pitchFamily="18" charset="0"/>
            </a:rPr>
            <a:t>2019</a:t>
          </a:r>
        </a:p>
        <a:p>
          <a:r>
            <a:rPr lang="en-US" sz="2000" b="0" dirty="0" smtClean="0">
              <a:latin typeface="Calisto MT" panose="02040603050505030304" pitchFamily="18" charset="0"/>
              <a:cs typeface="Times New Roman" panose="02020603050405020304" pitchFamily="18" charset="0"/>
            </a:rPr>
            <a:t>RESULTS on SSTC and</a:t>
          </a:r>
        </a:p>
        <a:p>
          <a:r>
            <a:rPr lang="en-US" sz="2000" b="0" dirty="0" smtClean="0">
              <a:latin typeface="Calisto MT" panose="02040603050505030304" pitchFamily="18" charset="0"/>
              <a:cs typeface="Times New Roman" panose="02020603050405020304" pitchFamily="18" charset="0"/>
            </a:rPr>
            <a:t>BAPA +40</a:t>
          </a:r>
          <a:endParaRPr lang="en-US" sz="2000" b="0" dirty="0" smtClean="0">
            <a:latin typeface="Calisto MT" panose="02040603050505030304" pitchFamily="18" charset="0"/>
            <a:cs typeface="Times New Roman" panose="02020603050405020304" pitchFamily="18" charset="0"/>
          </a:endParaRPr>
        </a:p>
      </dgm:t>
    </dgm:pt>
    <dgm:pt modelId="{73950A96-4C4C-4D7F-8FCA-4E4BCFF2BFA6}" type="parTrans" cxnId="{1522A4F0-BD45-4F2B-B24B-06ACFE0B7BDC}">
      <dgm:prSet/>
      <dgm:spPr/>
      <dgm:t>
        <a:bodyPr/>
        <a:lstStyle/>
        <a:p>
          <a:endParaRPr lang="en-GB"/>
        </a:p>
      </dgm:t>
    </dgm:pt>
    <dgm:pt modelId="{84D65C98-1600-43C4-AAB2-D1612A524C02}" type="sibTrans" cxnId="{1522A4F0-BD45-4F2B-B24B-06ACFE0B7BDC}">
      <dgm:prSet/>
      <dgm:spPr/>
      <dgm:t>
        <a:bodyPr/>
        <a:lstStyle/>
        <a:p>
          <a:endParaRPr lang="en-GB"/>
        </a:p>
      </dgm:t>
    </dgm:pt>
    <dgm:pt modelId="{3BBFCC97-1CDE-496D-AF14-11244B7A8376}" type="pres">
      <dgm:prSet presAssocID="{34EE51ED-0E1D-4A4D-AABC-A2BFEEDC9CCD}" presName="CompostProcess" presStyleCnt="0">
        <dgm:presLayoutVars>
          <dgm:dir/>
          <dgm:resizeHandles val="exact"/>
        </dgm:presLayoutVars>
      </dgm:prSet>
      <dgm:spPr/>
    </dgm:pt>
    <dgm:pt modelId="{BCECF5F6-292B-4E6A-BA7F-9D4E96710CD5}" type="pres">
      <dgm:prSet presAssocID="{34EE51ED-0E1D-4A4D-AABC-A2BFEEDC9CCD}" presName="arrow" presStyleLbl="bgShp" presStyleIdx="0" presStyleCnt="1" custLinFactNeighborX="1664" custLinFactNeighborY="1384"/>
      <dgm:spPr/>
    </dgm:pt>
    <dgm:pt modelId="{84259952-7B8D-4466-96FA-B46543CDE28A}" type="pres">
      <dgm:prSet presAssocID="{34EE51ED-0E1D-4A4D-AABC-A2BFEEDC9CCD}" presName="linearProcess" presStyleCnt="0"/>
      <dgm:spPr/>
    </dgm:pt>
    <dgm:pt modelId="{B6DF2874-FA28-4791-AF1A-1A2D6247BEC1}" type="pres">
      <dgm:prSet presAssocID="{85969544-4FFC-4D1D-BFF5-9992679F4E17}" presName="textNode" presStyleLbl="node1" presStyleIdx="0" presStyleCnt="6" custScaleX="256133" custLinFactNeighborX="17138" custLinFactNeighborY="-11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0D0F-E04A-4322-8D75-8F74C9AFD49D}" type="pres">
      <dgm:prSet presAssocID="{12628A52-E02C-49B7-B118-C3A0EEA5B7EA}" presName="sibTrans" presStyleCnt="0"/>
      <dgm:spPr/>
    </dgm:pt>
    <dgm:pt modelId="{5AACFE87-5BD9-413F-95B3-8A9FB2BB9CA9}" type="pres">
      <dgm:prSet presAssocID="{0C86970E-02D0-4E36-B630-A865060607FA}" presName="textNode" presStyleLbl="node1" presStyleIdx="1" presStyleCnt="6" custScaleX="197998" custScaleY="102458" custLinFactX="213393" custLinFactNeighborX="300000" custLinFactNeighborY="14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0BE4D-CC7E-4F70-B08C-1EB0ADAEC278}" type="pres">
      <dgm:prSet presAssocID="{5B7C3BC2-CB92-4E31-87AF-DAC768B4681A}" presName="sibTrans" presStyleCnt="0"/>
      <dgm:spPr/>
    </dgm:pt>
    <dgm:pt modelId="{3F358F15-A532-4B0B-9A55-91BDA9F9DEAD}" type="pres">
      <dgm:prSet presAssocID="{9020DC09-A5EF-4695-8B71-486E673AE858}" presName="textNode" presStyleLbl="node1" presStyleIdx="2" presStyleCnt="6" custScaleX="243329" custScaleY="123608" custLinFactX="-190257" custLinFactNeighborX="-200000" custLinFactNeighborY="2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851E1E-F239-4601-B0B3-116E4E5DBD28}" type="pres">
      <dgm:prSet presAssocID="{E13F4674-34A7-4F96-972E-D6E55D96F14D}" presName="sibTrans" presStyleCnt="0"/>
      <dgm:spPr/>
    </dgm:pt>
    <dgm:pt modelId="{9CFF329D-96B6-4D55-AB31-404EDAAA7DAD}" type="pres">
      <dgm:prSet presAssocID="{7B80D576-1EB4-4213-9DA9-C05AF63F3F19}" presName="textNode" presStyleLbl="node1" presStyleIdx="3" presStyleCnt="6" custScaleX="156769" custLinFactNeighborX="-41451" custLinFactNeighborY="2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E21403-C3B6-48E7-8B00-C7A0FE060B5D}" type="pres">
      <dgm:prSet presAssocID="{6F95FA83-30F7-4861-8CCF-8D114C71A0A9}" presName="sibTrans" presStyleCnt="0"/>
      <dgm:spPr/>
    </dgm:pt>
    <dgm:pt modelId="{F3A8147D-78FC-4525-9E70-C4EFBE30901B}" type="pres">
      <dgm:prSet presAssocID="{C4957759-ECF7-49E6-B2C4-7D26CAC205C1}" presName="textNode" presStyleLbl="node1" presStyleIdx="4" presStyleCnt="6" custScaleX="138039" custLinFactNeighborX="-56882" custLinFactNeighborY="15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A27A4A-F9E0-4517-831B-414CA6034155}" type="pres">
      <dgm:prSet presAssocID="{33E01429-7C07-4E79-BD7C-FFE60CEC7963}" presName="sibTrans" presStyleCnt="0"/>
      <dgm:spPr/>
    </dgm:pt>
    <dgm:pt modelId="{628B7825-8998-462B-9AC6-2999EF4C85CD}" type="pres">
      <dgm:prSet presAssocID="{890F8467-35B6-4BDA-861B-3EDB4E966EBA}" presName="textNode" presStyleLbl="node1" presStyleIdx="5" presStyleCnt="6" custScaleX="171069" custLinFactNeighborX="-95914" custLinFactNeighborY="15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18C85A-A188-4355-A747-6F9638AA4D8A}" type="presOf" srcId="{34EE51ED-0E1D-4A4D-AABC-A2BFEEDC9CCD}" destId="{3BBFCC97-1CDE-496D-AF14-11244B7A8376}" srcOrd="0" destOrd="0" presId="urn:microsoft.com/office/officeart/2005/8/layout/hProcess9"/>
    <dgm:cxn modelId="{1522A4F0-BD45-4F2B-B24B-06ACFE0B7BDC}" srcId="{34EE51ED-0E1D-4A4D-AABC-A2BFEEDC9CCD}" destId="{890F8467-35B6-4BDA-861B-3EDB4E966EBA}" srcOrd="5" destOrd="0" parTransId="{73950A96-4C4C-4D7F-8FCA-4E4BCFF2BFA6}" sibTransId="{84D65C98-1600-43C4-AAB2-D1612A524C02}"/>
    <dgm:cxn modelId="{4FA10D1F-4283-443F-85EC-3F2FF413EC8D}" srcId="{34EE51ED-0E1D-4A4D-AABC-A2BFEEDC9CCD}" destId="{7B80D576-1EB4-4213-9DA9-C05AF63F3F19}" srcOrd="3" destOrd="0" parTransId="{7BF1B8A5-1D99-4B45-81C8-423F7B4BCF23}" sibTransId="{6F95FA83-30F7-4861-8CCF-8D114C71A0A9}"/>
    <dgm:cxn modelId="{7A1A3156-9C23-4A62-9AC7-621FAAAFA0C6}" type="presOf" srcId="{0C86970E-02D0-4E36-B630-A865060607FA}" destId="{5AACFE87-5BD9-413F-95B3-8A9FB2BB9CA9}" srcOrd="0" destOrd="0" presId="urn:microsoft.com/office/officeart/2005/8/layout/hProcess9"/>
    <dgm:cxn modelId="{42F6BE9F-1330-4F71-AD92-A9366E232005}" srcId="{34EE51ED-0E1D-4A4D-AABC-A2BFEEDC9CCD}" destId="{9020DC09-A5EF-4695-8B71-486E673AE858}" srcOrd="2" destOrd="0" parTransId="{29A14E3A-1B00-4308-8E95-6C550506F034}" sibTransId="{E13F4674-34A7-4F96-972E-D6E55D96F14D}"/>
    <dgm:cxn modelId="{A8CCF0A9-0959-4CD4-887C-3326D23C0CF5}" type="presOf" srcId="{890F8467-35B6-4BDA-861B-3EDB4E966EBA}" destId="{628B7825-8998-462B-9AC6-2999EF4C85CD}" srcOrd="0" destOrd="0" presId="urn:microsoft.com/office/officeart/2005/8/layout/hProcess9"/>
    <dgm:cxn modelId="{8F3E68B5-9A0C-484F-91FC-B92ABFA65764}" type="presOf" srcId="{85969544-4FFC-4D1D-BFF5-9992679F4E17}" destId="{B6DF2874-FA28-4791-AF1A-1A2D6247BEC1}" srcOrd="0" destOrd="0" presId="urn:microsoft.com/office/officeart/2005/8/layout/hProcess9"/>
    <dgm:cxn modelId="{D998EAF6-0DFB-41C1-A74D-786A1B68D9EA}" srcId="{34EE51ED-0E1D-4A4D-AABC-A2BFEEDC9CCD}" destId="{0C86970E-02D0-4E36-B630-A865060607FA}" srcOrd="1" destOrd="0" parTransId="{2F9131CC-A8FF-468C-9BBB-0620DA034B50}" sibTransId="{5B7C3BC2-CB92-4E31-87AF-DAC768B4681A}"/>
    <dgm:cxn modelId="{4FD59CFA-226C-4A8D-99A9-FD4689EE4DAA}" type="presOf" srcId="{9020DC09-A5EF-4695-8B71-486E673AE858}" destId="{3F358F15-A532-4B0B-9A55-91BDA9F9DEAD}" srcOrd="0" destOrd="0" presId="urn:microsoft.com/office/officeart/2005/8/layout/hProcess9"/>
    <dgm:cxn modelId="{47A86CE3-811D-48A2-AC31-48631726BFE1}" type="presOf" srcId="{C4957759-ECF7-49E6-B2C4-7D26CAC205C1}" destId="{F3A8147D-78FC-4525-9E70-C4EFBE30901B}" srcOrd="0" destOrd="0" presId="urn:microsoft.com/office/officeart/2005/8/layout/hProcess9"/>
    <dgm:cxn modelId="{808BB3D2-4336-468C-9FAC-14E7C9D1F804}" srcId="{34EE51ED-0E1D-4A4D-AABC-A2BFEEDC9CCD}" destId="{C4957759-ECF7-49E6-B2C4-7D26CAC205C1}" srcOrd="4" destOrd="0" parTransId="{66C0699C-3FB8-484E-A69B-0B20015CA276}" sibTransId="{33E01429-7C07-4E79-BD7C-FFE60CEC7963}"/>
    <dgm:cxn modelId="{6F5AF034-30C3-48EB-A6E7-35D409B0242E}" srcId="{34EE51ED-0E1D-4A4D-AABC-A2BFEEDC9CCD}" destId="{85969544-4FFC-4D1D-BFF5-9992679F4E17}" srcOrd="0" destOrd="0" parTransId="{8EE6FBA1-D7FC-4DA6-BFE7-0A821969F119}" sibTransId="{12628A52-E02C-49B7-B118-C3A0EEA5B7EA}"/>
    <dgm:cxn modelId="{747C7817-792C-4DBC-BEF3-88DCFFD0AFF0}" type="presOf" srcId="{7B80D576-1EB4-4213-9DA9-C05AF63F3F19}" destId="{9CFF329D-96B6-4D55-AB31-404EDAAA7DAD}" srcOrd="0" destOrd="0" presId="urn:microsoft.com/office/officeart/2005/8/layout/hProcess9"/>
    <dgm:cxn modelId="{05714199-48B9-4E5A-82C5-F947789D842F}" type="presParOf" srcId="{3BBFCC97-1CDE-496D-AF14-11244B7A8376}" destId="{BCECF5F6-292B-4E6A-BA7F-9D4E96710CD5}" srcOrd="0" destOrd="0" presId="urn:microsoft.com/office/officeart/2005/8/layout/hProcess9"/>
    <dgm:cxn modelId="{DA96F424-448A-48D8-8F1D-321148A980C8}" type="presParOf" srcId="{3BBFCC97-1CDE-496D-AF14-11244B7A8376}" destId="{84259952-7B8D-4466-96FA-B46543CDE28A}" srcOrd="1" destOrd="0" presId="urn:microsoft.com/office/officeart/2005/8/layout/hProcess9"/>
    <dgm:cxn modelId="{5523DCD6-A9A3-48B2-B12A-CEA65FBFA454}" type="presParOf" srcId="{84259952-7B8D-4466-96FA-B46543CDE28A}" destId="{B6DF2874-FA28-4791-AF1A-1A2D6247BEC1}" srcOrd="0" destOrd="0" presId="urn:microsoft.com/office/officeart/2005/8/layout/hProcess9"/>
    <dgm:cxn modelId="{37F4B79E-E658-4CE1-AE06-616360B1042A}" type="presParOf" srcId="{84259952-7B8D-4466-96FA-B46543CDE28A}" destId="{D9D60D0F-E04A-4322-8D75-8F74C9AFD49D}" srcOrd="1" destOrd="0" presId="urn:microsoft.com/office/officeart/2005/8/layout/hProcess9"/>
    <dgm:cxn modelId="{9F51148E-5155-46E3-94A1-DA2532C5CFEF}" type="presParOf" srcId="{84259952-7B8D-4466-96FA-B46543CDE28A}" destId="{5AACFE87-5BD9-413F-95B3-8A9FB2BB9CA9}" srcOrd="2" destOrd="0" presId="urn:microsoft.com/office/officeart/2005/8/layout/hProcess9"/>
    <dgm:cxn modelId="{37E889F1-E477-4176-B61E-9DC37567784D}" type="presParOf" srcId="{84259952-7B8D-4466-96FA-B46543CDE28A}" destId="{A2E0BE4D-CC7E-4F70-B08C-1EB0ADAEC278}" srcOrd="3" destOrd="0" presId="urn:microsoft.com/office/officeart/2005/8/layout/hProcess9"/>
    <dgm:cxn modelId="{4430BAF5-54B9-43A8-AA39-04C5708530E0}" type="presParOf" srcId="{84259952-7B8D-4466-96FA-B46543CDE28A}" destId="{3F358F15-A532-4B0B-9A55-91BDA9F9DEAD}" srcOrd="4" destOrd="0" presId="urn:microsoft.com/office/officeart/2005/8/layout/hProcess9"/>
    <dgm:cxn modelId="{CB926071-4D57-480F-A1DB-13DA9B22DC83}" type="presParOf" srcId="{84259952-7B8D-4466-96FA-B46543CDE28A}" destId="{C5851E1E-F239-4601-B0B3-116E4E5DBD28}" srcOrd="5" destOrd="0" presId="urn:microsoft.com/office/officeart/2005/8/layout/hProcess9"/>
    <dgm:cxn modelId="{0874DD69-F4BA-411F-AB8D-E7AB2FC0A35E}" type="presParOf" srcId="{84259952-7B8D-4466-96FA-B46543CDE28A}" destId="{9CFF329D-96B6-4D55-AB31-404EDAAA7DAD}" srcOrd="6" destOrd="0" presId="urn:microsoft.com/office/officeart/2005/8/layout/hProcess9"/>
    <dgm:cxn modelId="{44A5C221-5F1F-4BEA-962F-CFFB7F511B16}" type="presParOf" srcId="{84259952-7B8D-4466-96FA-B46543CDE28A}" destId="{67E21403-C3B6-48E7-8B00-C7A0FE060B5D}" srcOrd="7" destOrd="0" presId="urn:microsoft.com/office/officeart/2005/8/layout/hProcess9"/>
    <dgm:cxn modelId="{B99D5A37-5C23-418D-8DB3-620101940AA6}" type="presParOf" srcId="{84259952-7B8D-4466-96FA-B46543CDE28A}" destId="{F3A8147D-78FC-4525-9E70-C4EFBE30901B}" srcOrd="8" destOrd="0" presId="urn:microsoft.com/office/officeart/2005/8/layout/hProcess9"/>
    <dgm:cxn modelId="{22E45F45-BD6B-4F62-9447-FDAC928ACA7A}" type="presParOf" srcId="{84259952-7B8D-4466-96FA-B46543CDE28A}" destId="{5FA27A4A-F9E0-4517-831B-414CA6034155}" srcOrd="9" destOrd="0" presId="urn:microsoft.com/office/officeart/2005/8/layout/hProcess9"/>
    <dgm:cxn modelId="{CF55A0F2-D44B-4CFA-B714-879EE52868AD}" type="presParOf" srcId="{84259952-7B8D-4466-96FA-B46543CDE28A}" destId="{628B7825-8998-462B-9AC6-2999EF4C85C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EE51ED-0E1D-4A4D-AABC-A2BFEEDC9CCD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5969544-4FFC-4D1D-BFF5-9992679F4E17}">
      <dgm:prSet phldrT="[Text]" custT="1"/>
      <dgm:spPr>
        <a:solidFill>
          <a:srgbClr val="92D050"/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SDG and Future of Work -ILO partners</a:t>
          </a:r>
        </a:p>
      </dgm:t>
    </dgm:pt>
    <dgm:pt modelId="{8EE6FBA1-D7FC-4DA6-BFE7-0A821969F119}" type="parTrans" cxnId="{6F5AF034-30C3-48EB-A6E7-35D409B0242E}">
      <dgm:prSet/>
      <dgm:spPr/>
      <dgm:t>
        <a:bodyPr/>
        <a:lstStyle/>
        <a:p>
          <a:endParaRPr lang="en-GB"/>
        </a:p>
      </dgm:t>
    </dgm:pt>
    <dgm:pt modelId="{12628A52-E02C-49B7-B118-C3A0EEA5B7EA}" type="sibTrans" cxnId="{6F5AF034-30C3-48EB-A6E7-35D409B0242E}">
      <dgm:prSet/>
      <dgm:spPr/>
      <dgm:t>
        <a:bodyPr/>
        <a:lstStyle/>
        <a:p>
          <a:endParaRPr lang="en-GB"/>
        </a:p>
      </dgm:t>
    </dgm:pt>
    <dgm:pt modelId="{0C86970E-02D0-4E36-B630-A865060607FA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Regional Initiatives and Peer Learning </a:t>
          </a:r>
        </a:p>
      </dgm:t>
    </dgm:pt>
    <dgm:pt modelId="{2F9131CC-A8FF-468C-9BBB-0620DA034B50}" type="parTrans" cxnId="{D998EAF6-0DFB-41C1-A74D-786A1B68D9EA}">
      <dgm:prSet/>
      <dgm:spPr/>
      <dgm:t>
        <a:bodyPr/>
        <a:lstStyle/>
        <a:p>
          <a:endParaRPr lang="en-GB"/>
        </a:p>
      </dgm:t>
    </dgm:pt>
    <dgm:pt modelId="{5B7C3BC2-CB92-4E31-87AF-DAC768B4681A}" type="sibTrans" cxnId="{D998EAF6-0DFB-41C1-A74D-786A1B68D9EA}">
      <dgm:prSet/>
      <dgm:spPr/>
      <dgm:t>
        <a:bodyPr/>
        <a:lstStyle/>
        <a:p>
          <a:endParaRPr lang="en-GB"/>
        </a:p>
      </dgm:t>
    </dgm:pt>
    <dgm:pt modelId="{7B80D576-1EB4-4213-9DA9-C05AF63F3F1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BAPA+ 40</a:t>
          </a:r>
          <a:endParaRPr lang="en-US" sz="28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F1B8A5-1D99-4B45-81C8-423F7B4BCF23}" type="parTrans" cxnId="{4FA10D1F-4283-443F-85EC-3F2FF413EC8D}">
      <dgm:prSet/>
      <dgm:spPr/>
      <dgm:t>
        <a:bodyPr/>
        <a:lstStyle/>
        <a:p>
          <a:endParaRPr lang="en-GB"/>
        </a:p>
      </dgm:t>
    </dgm:pt>
    <dgm:pt modelId="{6F95FA83-30F7-4861-8CCF-8D114C71A0A9}" type="sibTrans" cxnId="{4FA10D1F-4283-443F-85EC-3F2FF413EC8D}">
      <dgm:prSet/>
      <dgm:spPr/>
      <dgm:t>
        <a:bodyPr/>
        <a:lstStyle/>
        <a:p>
          <a:endParaRPr lang="en-GB"/>
        </a:p>
      </dgm:t>
    </dgm:pt>
    <dgm:pt modelId="{9020DC09-A5EF-4695-8B71-486E673AE85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Awareness , Knowledge and Capacity</a:t>
          </a:r>
          <a:endParaRPr lang="en-GB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14E3A-1B00-4308-8E95-6C550506F034}" type="parTrans" cxnId="{42F6BE9F-1330-4F71-AD92-A9366E232005}">
      <dgm:prSet/>
      <dgm:spPr/>
      <dgm:t>
        <a:bodyPr/>
        <a:lstStyle/>
        <a:p>
          <a:endParaRPr lang="en-GB"/>
        </a:p>
      </dgm:t>
    </dgm:pt>
    <dgm:pt modelId="{E13F4674-34A7-4F96-972E-D6E55D96F14D}" type="sibTrans" cxnId="{42F6BE9F-1330-4F71-AD92-A9366E232005}">
      <dgm:prSet/>
      <dgm:spPr/>
      <dgm:t>
        <a:bodyPr/>
        <a:lstStyle/>
        <a:p>
          <a:endParaRPr lang="en-GB"/>
        </a:p>
      </dgm:t>
    </dgm:pt>
    <dgm:pt modelId="{C4957759-ECF7-49E6-B2C4-7D26CAC205C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 smtClean="0">
              <a:latin typeface="Calisto MT" panose="02040603050505030304" pitchFamily="18" charset="0"/>
              <a:cs typeface="Times New Roman" panose="02020603050405020304" pitchFamily="18" charset="0"/>
            </a:rPr>
            <a:t>SUPPORT ILO STRATEGIC FAMEWORK</a:t>
          </a:r>
          <a:endParaRPr lang="en-US" sz="1200" b="1" dirty="0" smtClean="0">
            <a:latin typeface="Calisto MT" panose="02040603050505030304" pitchFamily="18" charset="0"/>
            <a:cs typeface="Times New Roman" panose="02020603050405020304" pitchFamily="18" charset="0"/>
          </a:endParaRPr>
        </a:p>
      </dgm:t>
    </dgm:pt>
    <dgm:pt modelId="{66C0699C-3FB8-484E-A69B-0B20015CA276}" type="parTrans" cxnId="{808BB3D2-4336-468C-9FAC-14E7C9D1F804}">
      <dgm:prSet/>
      <dgm:spPr/>
      <dgm:t>
        <a:bodyPr/>
        <a:lstStyle/>
        <a:p>
          <a:endParaRPr lang="en-GB"/>
        </a:p>
      </dgm:t>
    </dgm:pt>
    <dgm:pt modelId="{33E01429-7C07-4E79-BD7C-FFE60CEC7963}" type="sibTrans" cxnId="{808BB3D2-4336-468C-9FAC-14E7C9D1F804}">
      <dgm:prSet/>
      <dgm:spPr/>
      <dgm:t>
        <a:bodyPr/>
        <a:lstStyle/>
        <a:p>
          <a:endParaRPr lang="en-GB"/>
        </a:p>
      </dgm:t>
    </dgm:pt>
    <dgm:pt modelId="{890F8467-35B6-4BDA-861B-3EDB4E966EBA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000" b="0" dirty="0" smtClean="0">
              <a:latin typeface="Calisto MT" panose="02040603050505030304" pitchFamily="18" charset="0"/>
              <a:cs typeface="Times New Roman" panose="02020603050405020304" pitchFamily="18" charset="0"/>
            </a:rPr>
            <a:t>F2F and C2C</a:t>
          </a:r>
          <a:endParaRPr lang="en-US" sz="2000" b="0" dirty="0" smtClean="0">
            <a:latin typeface="Calisto MT" panose="02040603050505030304" pitchFamily="18" charset="0"/>
            <a:cs typeface="Times New Roman" panose="02020603050405020304" pitchFamily="18" charset="0"/>
          </a:endParaRPr>
        </a:p>
      </dgm:t>
    </dgm:pt>
    <dgm:pt modelId="{73950A96-4C4C-4D7F-8FCA-4E4BCFF2BFA6}" type="parTrans" cxnId="{1522A4F0-BD45-4F2B-B24B-06ACFE0B7BDC}">
      <dgm:prSet/>
      <dgm:spPr/>
      <dgm:t>
        <a:bodyPr/>
        <a:lstStyle/>
        <a:p>
          <a:endParaRPr lang="en-GB"/>
        </a:p>
      </dgm:t>
    </dgm:pt>
    <dgm:pt modelId="{84D65C98-1600-43C4-AAB2-D1612A524C02}" type="sibTrans" cxnId="{1522A4F0-BD45-4F2B-B24B-06ACFE0B7BDC}">
      <dgm:prSet/>
      <dgm:spPr/>
      <dgm:t>
        <a:bodyPr/>
        <a:lstStyle/>
        <a:p>
          <a:endParaRPr lang="en-GB"/>
        </a:p>
      </dgm:t>
    </dgm:pt>
    <dgm:pt modelId="{3BBFCC97-1CDE-496D-AF14-11244B7A8376}" type="pres">
      <dgm:prSet presAssocID="{34EE51ED-0E1D-4A4D-AABC-A2BFEEDC9CCD}" presName="CompostProcess" presStyleCnt="0">
        <dgm:presLayoutVars>
          <dgm:dir/>
          <dgm:resizeHandles val="exact"/>
        </dgm:presLayoutVars>
      </dgm:prSet>
      <dgm:spPr/>
    </dgm:pt>
    <dgm:pt modelId="{BCECF5F6-292B-4E6A-BA7F-9D4E96710CD5}" type="pres">
      <dgm:prSet presAssocID="{34EE51ED-0E1D-4A4D-AABC-A2BFEEDC9CCD}" presName="arrow" presStyleLbl="bgShp" presStyleIdx="0" presStyleCnt="1" custLinFactNeighborX="1664" custLinFactNeighborY="1384"/>
      <dgm:spPr/>
    </dgm:pt>
    <dgm:pt modelId="{84259952-7B8D-4466-96FA-B46543CDE28A}" type="pres">
      <dgm:prSet presAssocID="{34EE51ED-0E1D-4A4D-AABC-A2BFEEDC9CCD}" presName="linearProcess" presStyleCnt="0"/>
      <dgm:spPr/>
    </dgm:pt>
    <dgm:pt modelId="{B6DF2874-FA28-4791-AF1A-1A2D6247BEC1}" type="pres">
      <dgm:prSet presAssocID="{85969544-4FFC-4D1D-BFF5-9992679F4E17}" presName="textNode" presStyleLbl="node1" presStyleIdx="0" presStyleCnt="6" custScaleX="256133" custLinFactNeighborX="17138" custLinFactNeighborY="-11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60D0F-E04A-4322-8D75-8F74C9AFD49D}" type="pres">
      <dgm:prSet presAssocID="{12628A52-E02C-49B7-B118-C3A0EEA5B7EA}" presName="sibTrans" presStyleCnt="0"/>
      <dgm:spPr/>
    </dgm:pt>
    <dgm:pt modelId="{5AACFE87-5BD9-413F-95B3-8A9FB2BB9CA9}" type="pres">
      <dgm:prSet presAssocID="{0C86970E-02D0-4E36-B630-A865060607FA}" presName="textNode" presStyleLbl="node1" presStyleIdx="1" presStyleCnt="6" custScaleX="215627" custScaleY="102458" custLinFactX="208444" custLinFactNeighborX="300000" custLinFactNeighborY="62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0BE4D-CC7E-4F70-B08C-1EB0ADAEC278}" type="pres">
      <dgm:prSet presAssocID="{5B7C3BC2-CB92-4E31-87AF-DAC768B4681A}" presName="sibTrans" presStyleCnt="0"/>
      <dgm:spPr/>
    </dgm:pt>
    <dgm:pt modelId="{3F358F15-A532-4B0B-9A55-91BDA9F9DEAD}" type="pres">
      <dgm:prSet presAssocID="{9020DC09-A5EF-4695-8B71-486E673AE858}" presName="textNode" presStyleLbl="node1" presStyleIdx="2" presStyleCnt="6" custScaleX="243329" custScaleY="123608" custLinFactX="-194750" custLinFactNeighborX="-200000" custLinFactNeighborY="-18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851E1E-F239-4601-B0B3-116E4E5DBD28}" type="pres">
      <dgm:prSet presAssocID="{E13F4674-34A7-4F96-972E-D6E55D96F14D}" presName="sibTrans" presStyleCnt="0"/>
      <dgm:spPr/>
    </dgm:pt>
    <dgm:pt modelId="{9CFF329D-96B6-4D55-AB31-404EDAAA7DAD}" type="pres">
      <dgm:prSet presAssocID="{7B80D576-1EB4-4213-9DA9-C05AF63F3F19}" presName="textNode" presStyleLbl="node1" presStyleIdx="3" presStyleCnt="6" custScaleX="156769" custLinFactNeighborX="-41451" custLinFactNeighborY="2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E21403-C3B6-48E7-8B00-C7A0FE060B5D}" type="pres">
      <dgm:prSet presAssocID="{6F95FA83-30F7-4861-8CCF-8D114C71A0A9}" presName="sibTrans" presStyleCnt="0"/>
      <dgm:spPr/>
    </dgm:pt>
    <dgm:pt modelId="{F3A8147D-78FC-4525-9E70-C4EFBE30901B}" type="pres">
      <dgm:prSet presAssocID="{C4957759-ECF7-49E6-B2C4-7D26CAC205C1}" presName="textNode" presStyleLbl="node1" presStyleIdx="4" presStyleCnt="6" custScaleX="138039" custLinFactNeighborX="-56882" custLinFactNeighborY="15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A27A4A-F9E0-4517-831B-414CA6034155}" type="pres">
      <dgm:prSet presAssocID="{33E01429-7C07-4E79-BD7C-FFE60CEC7963}" presName="sibTrans" presStyleCnt="0"/>
      <dgm:spPr/>
    </dgm:pt>
    <dgm:pt modelId="{628B7825-8998-462B-9AC6-2999EF4C85CD}" type="pres">
      <dgm:prSet presAssocID="{890F8467-35B6-4BDA-861B-3EDB4E966EBA}" presName="textNode" presStyleLbl="node1" presStyleIdx="5" presStyleCnt="6" custScaleX="171069" custLinFactNeighborX="-95914" custLinFactNeighborY="15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522A4F0-BD45-4F2B-B24B-06ACFE0B7BDC}" srcId="{34EE51ED-0E1D-4A4D-AABC-A2BFEEDC9CCD}" destId="{890F8467-35B6-4BDA-861B-3EDB4E966EBA}" srcOrd="5" destOrd="0" parTransId="{73950A96-4C4C-4D7F-8FCA-4E4BCFF2BFA6}" sibTransId="{84D65C98-1600-43C4-AAB2-D1612A524C02}"/>
    <dgm:cxn modelId="{835DDF11-0596-4C09-830A-1AD98F9F0BAE}" type="presOf" srcId="{890F8467-35B6-4BDA-861B-3EDB4E966EBA}" destId="{628B7825-8998-462B-9AC6-2999EF4C85CD}" srcOrd="0" destOrd="0" presId="urn:microsoft.com/office/officeart/2005/8/layout/hProcess9"/>
    <dgm:cxn modelId="{4FA10D1F-4283-443F-85EC-3F2FF413EC8D}" srcId="{34EE51ED-0E1D-4A4D-AABC-A2BFEEDC9CCD}" destId="{7B80D576-1EB4-4213-9DA9-C05AF63F3F19}" srcOrd="3" destOrd="0" parTransId="{7BF1B8A5-1D99-4B45-81C8-423F7B4BCF23}" sibTransId="{6F95FA83-30F7-4861-8CCF-8D114C71A0A9}"/>
    <dgm:cxn modelId="{1033F3D4-B60B-45A1-A7D5-B52AE8F130C2}" type="presOf" srcId="{0C86970E-02D0-4E36-B630-A865060607FA}" destId="{5AACFE87-5BD9-413F-95B3-8A9FB2BB9CA9}" srcOrd="0" destOrd="0" presId="urn:microsoft.com/office/officeart/2005/8/layout/hProcess9"/>
    <dgm:cxn modelId="{89EFB4DB-B3EF-4A19-9A05-1FC3AEADD382}" type="presOf" srcId="{85969544-4FFC-4D1D-BFF5-9992679F4E17}" destId="{B6DF2874-FA28-4791-AF1A-1A2D6247BEC1}" srcOrd="0" destOrd="0" presId="urn:microsoft.com/office/officeart/2005/8/layout/hProcess9"/>
    <dgm:cxn modelId="{42F6BE9F-1330-4F71-AD92-A9366E232005}" srcId="{34EE51ED-0E1D-4A4D-AABC-A2BFEEDC9CCD}" destId="{9020DC09-A5EF-4695-8B71-486E673AE858}" srcOrd="2" destOrd="0" parTransId="{29A14E3A-1B00-4308-8E95-6C550506F034}" sibTransId="{E13F4674-34A7-4F96-972E-D6E55D96F14D}"/>
    <dgm:cxn modelId="{BEF2A90C-E20E-421D-A073-5C70A7006D27}" type="presOf" srcId="{34EE51ED-0E1D-4A4D-AABC-A2BFEEDC9CCD}" destId="{3BBFCC97-1CDE-496D-AF14-11244B7A8376}" srcOrd="0" destOrd="0" presId="urn:microsoft.com/office/officeart/2005/8/layout/hProcess9"/>
    <dgm:cxn modelId="{D998EAF6-0DFB-41C1-A74D-786A1B68D9EA}" srcId="{34EE51ED-0E1D-4A4D-AABC-A2BFEEDC9CCD}" destId="{0C86970E-02D0-4E36-B630-A865060607FA}" srcOrd="1" destOrd="0" parTransId="{2F9131CC-A8FF-468C-9BBB-0620DA034B50}" sibTransId="{5B7C3BC2-CB92-4E31-87AF-DAC768B4681A}"/>
    <dgm:cxn modelId="{808BB3D2-4336-468C-9FAC-14E7C9D1F804}" srcId="{34EE51ED-0E1D-4A4D-AABC-A2BFEEDC9CCD}" destId="{C4957759-ECF7-49E6-B2C4-7D26CAC205C1}" srcOrd="4" destOrd="0" parTransId="{66C0699C-3FB8-484E-A69B-0B20015CA276}" sibTransId="{33E01429-7C07-4E79-BD7C-FFE60CEC7963}"/>
    <dgm:cxn modelId="{C89AE12D-8AE8-4C9A-A9E4-106DC0FC72CF}" type="presOf" srcId="{9020DC09-A5EF-4695-8B71-486E673AE858}" destId="{3F358F15-A532-4B0B-9A55-91BDA9F9DEAD}" srcOrd="0" destOrd="0" presId="urn:microsoft.com/office/officeart/2005/8/layout/hProcess9"/>
    <dgm:cxn modelId="{6F5AF034-30C3-48EB-A6E7-35D409B0242E}" srcId="{34EE51ED-0E1D-4A4D-AABC-A2BFEEDC9CCD}" destId="{85969544-4FFC-4D1D-BFF5-9992679F4E17}" srcOrd="0" destOrd="0" parTransId="{8EE6FBA1-D7FC-4DA6-BFE7-0A821969F119}" sibTransId="{12628A52-E02C-49B7-B118-C3A0EEA5B7EA}"/>
    <dgm:cxn modelId="{33B39B23-4B01-4C2A-B0EE-E6E1C783D774}" type="presOf" srcId="{C4957759-ECF7-49E6-B2C4-7D26CAC205C1}" destId="{F3A8147D-78FC-4525-9E70-C4EFBE30901B}" srcOrd="0" destOrd="0" presId="urn:microsoft.com/office/officeart/2005/8/layout/hProcess9"/>
    <dgm:cxn modelId="{66C2A6BE-500C-4FC9-96F4-84E1AAE51F86}" type="presOf" srcId="{7B80D576-1EB4-4213-9DA9-C05AF63F3F19}" destId="{9CFF329D-96B6-4D55-AB31-404EDAAA7DAD}" srcOrd="0" destOrd="0" presId="urn:microsoft.com/office/officeart/2005/8/layout/hProcess9"/>
    <dgm:cxn modelId="{089CCE51-AB8C-41E4-9985-9D1CDBC9C3BB}" type="presParOf" srcId="{3BBFCC97-1CDE-496D-AF14-11244B7A8376}" destId="{BCECF5F6-292B-4E6A-BA7F-9D4E96710CD5}" srcOrd="0" destOrd="0" presId="urn:microsoft.com/office/officeart/2005/8/layout/hProcess9"/>
    <dgm:cxn modelId="{569D0528-E203-4437-B55C-519CF2A9DFC0}" type="presParOf" srcId="{3BBFCC97-1CDE-496D-AF14-11244B7A8376}" destId="{84259952-7B8D-4466-96FA-B46543CDE28A}" srcOrd="1" destOrd="0" presId="urn:microsoft.com/office/officeart/2005/8/layout/hProcess9"/>
    <dgm:cxn modelId="{6A6A35A1-22AC-4FC3-8AF7-2DD071FFF667}" type="presParOf" srcId="{84259952-7B8D-4466-96FA-B46543CDE28A}" destId="{B6DF2874-FA28-4791-AF1A-1A2D6247BEC1}" srcOrd="0" destOrd="0" presId="urn:microsoft.com/office/officeart/2005/8/layout/hProcess9"/>
    <dgm:cxn modelId="{EDBFE5B3-9D1D-4B69-92CC-A72877A16602}" type="presParOf" srcId="{84259952-7B8D-4466-96FA-B46543CDE28A}" destId="{D9D60D0F-E04A-4322-8D75-8F74C9AFD49D}" srcOrd="1" destOrd="0" presId="urn:microsoft.com/office/officeart/2005/8/layout/hProcess9"/>
    <dgm:cxn modelId="{FC7DBC0D-D572-4D9B-9319-4DBBF31F2311}" type="presParOf" srcId="{84259952-7B8D-4466-96FA-B46543CDE28A}" destId="{5AACFE87-5BD9-413F-95B3-8A9FB2BB9CA9}" srcOrd="2" destOrd="0" presId="urn:microsoft.com/office/officeart/2005/8/layout/hProcess9"/>
    <dgm:cxn modelId="{12A66A64-CE3A-4F6D-B02B-0F9D2A48A66B}" type="presParOf" srcId="{84259952-7B8D-4466-96FA-B46543CDE28A}" destId="{A2E0BE4D-CC7E-4F70-B08C-1EB0ADAEC278}" srcOrd="3" destOrd="0" presId="urn:microsoft.com/office/officeart/2005/8/layout/hProcess9"/>
    <dgm:cxn modelId="{BA416EBE-2165-4A6D-B116-C1BA1B0A8F86}" type="presParOf" srcId="{84259952-7B8D-4466-96FA-B46543CDE28A}" destId="{3F358F15-A532-4B0B-9A55-91BDA9F9DEAD}" srcOrd="4" destOrd="0" presId="urn:microsoft.com/office/officeart/2005/8/layout/hProcess9"/>
    <dgm:cxn modelId="{4A308657-8FEA-4137-AF64-CBE84F83D576}" type="presParOf" srcId="{84259952-7B8D-4466-96FA-B46543CDE28A}" destId="{C5851E1E-F239-4601-B0B3-116E4E5DBD28}" srcOrd="5" destOrd="0" presId="urn:microsoft.com/office/officeart/2005/8/layout/hProcess9"/>
    <dgm:cxn modelId="{DB3C7BD3-9FEC-48F6-8C1A-1963ECC3C37C}" type="presParOf" srcId="{84259952-7B8D-4466-96FA-B46543CDE28A}" destId="{9CFF329D-96B6-4D55-AB31-404EDAAA7DAD}" srcOrd="6" destOrd="0" presId="urn:microsoft.com/office/officeart/2005/8/layout/hProcess9"/>
    <dgm:cxn modelId="{1881FDA4-5077-4376-8E6A-EE37E4AF00C1}" type="presParOf" srcId="{84259952-7B8D-4466-96FA-B46543CDE28A}" destId="{67E21403-C3B6-48E7-8B00-C7A0FE060B5D}" srcOrd="7" destOrd="0" presId="urn:microsoft.com/office/officeart/2005/8/layout/hProcess9"/>
    <dgm:cxn modelId="{83D9228D-1211-4A28-A97F-2873719A76D0}" type="presParOf" srcId="{84259952-7B8D-4466-96FA-B46543CDE28A}" destId="{F3A8147D-78FC-4525-9E70-C4EFBE30901B}" srcOrd="8" destOrd="0" presId="urn:microsoft.com/office/officeart/2005/8/layout/hProcess9"/>
    <dgm:cxn modelId="{D64C3B95-B5E8-4853-9818-20A27D4EB159}" type="presParOf" srcId="{84259952-7B8D-4466-96FA-B46543CDE28A}" destId="{5FA27A4A-F9E0-4517-831B-414CA6034155}" srcOrd="9" destOrd="0" presId="urn:microsoft.com/office/officeart/2005/8/layout/hProcess9"/>
    <dgm:cxn modelId="{4BAC72EF-7339-4DEE-B797-53B16959DF01}" type="presParOf" srcId="{84259952-7B8D-4466-96FA-B46543CDE28A}" destId="{628B7825-8998-462B-9AC6-2999EF4C85C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3B190B-C0B1-4C17-9F9D-6ECA848F5B70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28E9BF7-EA2D-418B-98E4-92F49B91E571}">
      <dgm:prSet phldrT="[Text]"/>
      <dgm:spPr/>
      <dgm:t>
        <a:bodyPr/>
        <a:lstStyle/>
        <a:p>
          <a:r>
            <a:rPr lang="en-GB" b="1" dirty="0" smtClean="0"/>
            <a:t>SSTC Meeting Point (</a:t>
          </a:r>
          <a:r>
            <a:rPr lang="en-GB" b="1" smtClean="0"/>
            <a:t>ongoing)</a:t>
          </a:r>
          <a:endParaRPr lang="en-GB" b="1" dirty="0" smtClean="0"/>
        </a:p>
        <a:p>
          <a:r>
            <a:rPr lang="en-GB" b="1" dirty="0" smtClean="0"/>
            <a:t>CPLP Decent </a:t>
          </a:r>
          <a:r>
            <a:rPr lang="en-GB" b="1" dirty="0" smtClean="0"/>
            <a:t>Work </a:t>
          </a:r>
          <a:r>
            <a:rPr lang="en-GB" b="1" dirty="0" smtClean="0"/>
            <a:t>Academy</a:t>
          </a:r>
          <a:endParaRPr lang="en-GB" dirty="0" smtClean="0"/>
        </a:p>
      </dgm:t>
    </dgm:pt>
    <dgm:pt modelId="{B03BFE29-525F-488E-B339-49BB8AF9DD33}" type="parTrans" cxnId="{F2EFE5C6-D42A-4B7F-8C3F-E6876D86F6D0}">
      <dgm:prSet/>
      <dgm:spPr/>
      <dgm:t>
        <a:bodyPr/>
        <a:lstStyle/>
        <a:p>
          <a:endParaRPr lang="en-GB"/>
        </a:p>
      </dgm:t>
    </dgm:pt>
    <dgm:pt modelId="{8B7EA6C8-36A7-48AB-8704-84E21F4D140A}" type="sibTrans" cxnId="{F2EFE5C6-D42A-4B7F-8C3F-E6876D86F6D0}">
      <dgm:prSet/>
      <dgm:spPr/>
      <dgm:t>
        <a:bodyPr/>
        <a:lstStyle/>
        <a:p>
          <a:endParaRPr lang="en-GB"/>
        </a:p>
      </dgm:t>
    </dgm:pt>
    <dgm:pt modelId="{D32CDB8D-6A2F-4A46-987F-605C8DC91621}">
      <dgm:prSet phldrT="[Text]"/>
      <dgm:spPr/>
      <dgm:t>
        <a:bodyPr/>
        <a:lstStyle/>
        <a:p>
          <a:r>
            <a:rPr lang="en-GB" b="1" dirty="0" smtClean="0"/>
            <a:t>Disaster Risk Reduction : SSTC perspective </a:t>
          </a:r>
          <a:endParaRPr lang="en-GB" b="1" dirty="0"/>
        </a:p>
      </dgm:t>
    </dgm:pt>
    <dgm:pt modelId="{AC6BCBF7-8906-487A-B803-D9F21D446060}" type="parTrans" cxnId="{CA19029D-48E1-48A2-AEC3-2C6C71179049}">
      <dgm:prSet/>
      <dgm:spPr/>
      <dgm:t>
        <a:bodyPr/>
        <a:lstStyle/>
        <a:p>
          <a:endParaRPr lang="en-GB"/>
        </a:p>
      </dgm:t>
    </dgm:pt>
    <dgm:pt modelId="{FFC436ED-C152-41D9-B069-2400CC02C02A}" type="sibTrans" cxnId="{CA19029D-48E1-48A2-AEC3-2C6C71179049}">
      <dgm:prSet/>
      <dgm:spPr/>
      <dgm:t>
        <a:bodyPr/>
        <a:lstStyle/>
        <a:p>
          <a:endParaRPr lang="en-GB"/>
        </a:p>
      </dgm:t>
    </dgm:pt>
    <dgm:pt modelId="{46EAD1DA-675C-4517-8A7D-400B2DF1BF50}">
      <dgm:prSet phldrT="[Text]" custT="1"/>
      <dgm:spPr/>
      <dgm:t>
        <a:bodyPr/>
        <a:lstStyle/>
        <a:p>
          <a:r>
            <a:rPr lang="en-GB" sz="2400" b="0" i="0" dirty="0" smtClean="0"/>
            <a:t>11-15 June </a:t>
          </a:r>
          <a:endParaRPr lang="en-GB" sz="2400" b="0" i="0" dirty="0"/>
        </a:p>
      </dgm:t>
    </dgm:pt>
    <dgm:pt modelId="{3841950A-5DD6-441E-BAEF-103435CD6E58}" type="parTrans" cxnId="{743F8FEA-C3A8-4748-A7AB-7A6CFD79BFE4}">
      <dgm:prSet/>
      <dgm:spPr/>
      <dgm:t>
        <a:bodyPr/>
        <a:lstStyle/>
        <a:p>
          <a:endParaRPr lang="en-GB"/>
        </a:p>
      </dgm:t>
    </dgm:pt>
    <dgm:pt modelId="{238359D3-7736-405C-B5F5-EC86537C2EAB}" type="sibTrans" cxnId="{743F8FEA-C3A8-4748-A7AB-7A6CFD79BFE4}">
      <dgm:prSet/>
      <dgm:spPr/>
      <dgm:t>
        <a:bodyPr/>
        <a:lstStyle/>
        <a:p>
          <a:endParaRPr lang="en-GB"/>
        </a:p>
      </dgm:t>
    </dgm:pt>
    <dgm:pt modelId="{0AC96764-BE69-404D-8913-DB6439F4BB96}">
      <dgm:prSet phldrT="[Text]"/>
      <dgm:spPr/>
      <dgm:t>
        <a:bodyPr/>
        <a:lstStyle/>
        <a:p>
          <a:r>
            <a:rPr lang="en-GB" b="1" dirty="0" smtClean="0"/>
            <a:t>Future </a:t>
          </a:r>
          <a:r>
            <a:rPr lang="en-GB" b="1" dirty="0" smtClean="0"/>
            <a:t>of Work in Asia: </a:t>
          </a:r>
          <a:r>
            <a:rPr lang="en-GB" b="1" dirty="0" smtClean="0"/>
            <a:t>Care Economy-SSTC</a:t>
          </a:r>
          <a:endParaRPr lang="en-GB" i="1" dirty="0"/>
        </a:p>
      </dgm:t>
    </dgm:pt>
    <dgm:pt modelId="{5F8EB98C-FAAF-4E2D-A72B-6D2958BE25EA}" type="parTrans" cxnId="{5C54A22B-C2F0-4C98-B786-EEA25548CC49}">
      <dgm:prSet/>
      <dgm:spPr/>
      <dgm:t>
        <a:bodyPr/>
        <a:lstStyle/>
        <a:p>
          <a:endParaRPr lang="en-GB"/>
        </a:p>
      </dgm:t>
    </dgm:pt>
    <dgm:pt modelId="{9E4E9745-8CE9-4D87-B72F-37A451EFB0E6}" type="sibTrans" cxnId="{5C54A22B-C2F0-4C98-B786-EEA25548CC49}">
      <dgm:prSet/>
      <dgm:spPr/>
      <dgm:t>
        <a:bodyPr/>
        <a:lstStyle/>
        <a:p>
          <a:endParaRPr lang="en-GB"/>
        </a:p>
      </dgm:t>
    </dgm:pt>
    <dgm:pt modelId="{069A4CF5-7E38-47B8-AAD3-F2CE9802AAC3}">
      <dgm:prSet phldrT="[Text]" custT="1"/>
      <dgm:spPr/>
      <dgm:t>
        <a:bodyPr/>
        <a:lstStyle/>
        <a:p>
          <a:r>
            <a:rPr lang="en-GB" sz="2400" b="0" i="0" dirty="0" smtClean="0"/>
            <a:t>17-19 September </a:t>
          </a:r>
          <a:endParaRPr lang="en-GB" sz="2400" b="0" i="0" dirty="0"/>
        </a:p>
      </dgm:t>
    </dgm:pt>
    <dgm:pt modelId="{A64DE478-5A1C-4D28-BD76-DCFEAD33DDCD}" type="parTrans" cxnId="{AC88BF55-51C5-455F-9C8D-7621DE1EFB52}">
      <dgm:prSet/>
      <dgm:spPr/>
      <dgm:t>
        <a:bodyPr/>
        <a:lstStyle/>
        <a:p>
          <a:endParaRPr lang="en-GB"/>
        </a:p>
      </dgm:t>
    </dgm:pt>
    <dgm:pt modelId="{5FC7AD46-C93F-4D37-822D-B0ECC790965E}" type="sibTrans" cxnId="{AC88BF55-51C5-455F-9C8D-7621DE1EFB52}">
      <dgm:prSet/>
      <dgm:spPr/>
      <dgm:t>
        <a:bodyPr/>
        <a:lstStyle/>
        <a:p>
          <a:endParaRPr lang="en-GB"/>
        </a:p>
      </dgm:t>
    </dgm:pt>
    <dgm:pt modelId="{E69FBB07-494F-45FE-8C86-CFCC06789AF1}">
      <dgm:prSet phldrT="[Text]" custT="1"/>
      <dgm:spPr/>
      <dgm:t>
        <a:bodyPr/>
        <a:lstStyle/>
        <a:p>
          <a:r>
            <a:rPr lang="en-GB" sz="2400" b="0" i="0" dirty="0" smtClean="0"/>
            <a:t>28 May – 01 June </a:t>
          </a:r>
          <a:endParaRPr lang="en-GB" sz="2400" b="0" i="0" dirty="0"/>
        </a:p>
      </dgm:t>
    </dgm:pt>
    <dgm:pt modelId="{E280D930-BD8E-4ECD-BAD8-8CF278E931E6}" type="sibTrans" cxnId="{31904033-B6CB-4411-B6FC-19AB714B58CB}">
      <dgm:prSet/>
      <dgm:spPr/>
      <dgm:t>
        <a:bodyPr/>
        <a:lstStyle/>
        <a:p>
          <a:endParaRPr lang="en-GB"/>
        </a:p>
      </dgm:t>
    </dgm:pt>
    <dgm:pt modelId="{1909C2F8-383A-4FEB-A75E-721983286EAE}" type="parTrans" cxnId="{31904033-B6CB-4411-B6FC-19AB714B58CB}">
      <dgm:prSet/>
      <dgm:spPr/>
      <dgm:t>
        <a:bodyPr/>
        <a:lstStyle/>
        <a:p>
          <a:endParaRPr lang="en-GB"/>
        </a:p>
      </dgm:t>
    </dgm:pt>
    <dgm:pt modelId="{68947D6C-D7F8-4095-A3C6-03DC6E4244C7}">
      <dgm:prSet phldrT="[Text]" custT="1"/>
      <dgm:spPr/>
      <dgm:t>
        <a:bodyPr/>
        <a:lstStyle/>
        <a:p>
          <a:r>
            <a:rPr lang="en-GB" sz="3200" b="1" dirty="0" smtClean="0"/>
            <a:t>S.</a:t>
          </a:r>
          <a:r>
            <a:rPr lang="en-GB" sz="3200" b="1" baseline="0" dirty="0" smtClean="0"/>
            <a:t> Tourism and green</a:t>
          </a:r>
          <a:endParaRPr lang="en-GB" sz="3200" b="1" dirty="0"/>
        </a:p>
      </dgm:t>
    </dgm:pt>
    <dgm:pt modelId="{98E7C3E3-31F6-412E-AF3E-42A1CC515A97}" type="parTrans" cxnId="{5CF6CE0F-E7ED-4F20-AA6D-E72FB28825FF}">
      <dgm:prSet/>
      <dgm:spPr/>
      <dgm:t>
        <a:bodyPr/>
        <a:lstStyle/>
        <a:p>
          <a:endParaRPr lang="en-GB"/>
        </a:p>
      </dgm:t>
    </dgm:pt>
    <dgm:pt modelId="{05DDE451-6CC4-44CD-9A53-B67012884EB1}" type="sibTrans" cxnId="{5CF6CE0F-E7ED-4F20-AA6D-E72FB28825FF}">
      <dgm:prSet/>
      <dgm:spPr/>
      <dgm:t>
        <a:bodyPr/>
        <a:lstStyle/>
        <a:p>
          <a:endParaRPr lang="en-GB"/>
        </a:p>
      </dgm:t>
    </dgm:pt>
    <dgm:pt modelId="{6A187F1B-16DD-41E3-A3D6-0976229AC4E4}">
      <dgm:prSet phldrT="[Text]" custT="1"/>
      <dgm:spPr/>
      <dgm:t>
        <a:bodyPr/>
        <a:lstStyle/>
        <a:p>
          <a:r>
            <a:rPr lang="en-GB" sz="2400" b="0" i="0" dirty="0" smtClean="0"/>
            <a:t>6-8 November </a:t>
          </a:r>
          <a:endParaRPr lang="en-GB" sz="2400" b="0" i="0" dirty="0"/>
        </a:p>
      </dgm:t>
    </dgm:pt>
    <dgm:pt modelId="{177DF639-5B10-42B7-86C7-17792E3DEAFD}" type="parTrans" cxnId="{313AEFA7-8A04-4954-9B86-C9F71F61345B}">
      <dgm:prSet/>
      <dgm:spPr/>
      <dgm:t>
        <a:bodyPr/>
        <a:lstStyle/>
        <a:p>
          <a:endParaRPr lang="en-GB"/>
        </a:p>
      </dgm:t>
    </dgm:pt>
    <dgm:pt modelId="{4C9743D4-6727-4AEC-8F40-1EAB860850F6}" type="sibTrans" cxnId="{313AEFA7-8A04-4954-9B86-C9F71F61345B}">
      <dgm:prSet/>
      <dgm:spPr/>
      <dgm:t>
        <a:bodyPr/>
        <a:lstStyle/>
        <a:p>
          <a:endParaRPr lang="en-GB"/>
        </a:p>
      </dgm:t>
    </dgm:pt>
    <dgm:pt modelId="{AC4FBEEE-3251-43FF-961D-4A5D9A0644A3}">
      <dgm:prSet phldrT="[Text]" custT="1"/>
      <dgm:spPr/>
      <dgm:t>
        <a:bodyPr/>
        <a:lstStyle/>
        <a:p>
          <a:r>
            <a:rPr lang="en-GB" sz="2400" b="0" i="0" dirty="0" smtClean="0"/>
            <a:t>www.southsouthpoint.net</a:t>
          </a:r>
          <a:endParaRPr lang="en-GB" sz="2400" b="0" i="0" dirty="0"/>
        </a:p>
      </dgm:t>
    </dgm:pt>
    <dgm:pt modelId="{EC65764F-2195-493B-ABE4-42271C6CE344}" type="parTrans" cxnId="{7C5BED58-902D-4F25-A5D3-0F4D13CBCDF7}">
      <dgm:prSet/>
      <dgm:spPr/>
    </dgm:pt>
    <dgm:pt modelId="{7B63371D-4E00-4B10-8E82-480D9DA33BE0}" type="sibTrans" cxnId="{7C5BED58-902D-4F25-A5D3-0F4D13CBCDF7}">
      <dgm:prSet/>
      <dgm:spPr/>
    </dgm:pt>
    <dgm:pt modelId="{9271C073-87A7-4728-816B-D77A08CDA460}" type="pres">
      <dgm:prSet presAssocID="{E43B190B-C0B1-4C17-9F9D-6ECA848F5B7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E05711C-3270-4509-B2A6-13E0FCC3EB29}" type="pres">
      <dgm:prSet presAssocID="{628E9BF7-EA2D-418B-98E4-92F49B91E571}" presName="circle1" presStyleLbl="node1" presStyleIdx="0" presStyleCnt="4"/>
      <dgm:spPr/>
    </dgm:pt>
    <dgm:pt modelId="{449BD1FB-8C0B-4642-88F3-2201954424D8}" type="pres">
      <dgm:prSet presAssocID="{628E9BF7-EA2D-418B-98E4-92F49B91E571}" presName="space" presStyleCnt="0"/>
      <dgm:spPr/>
    </dgm:pt>
    <dgm:pt modelId="{E60AC9FB-91B8-446A-B69D-5F7F8AEAFF7C}" type="pres">
      <dgm:prSet presAssocID="{628E9BF7-EA2D-418B-98E4-92F49B91E571}" presName="rect1" presStyleLbl="alignAcc1" presStyleIdx="0" presStyleCnt="4"/>
      <dgm:spPr/>
      <dgm:t>
        <a:bodyPr/>
        <a:lstStyle/>
        <a:p>
          <a:endParaRPr lang="en-GB"/>
        </a:p>
      </dgm:t>
    </dgm:pt>
    <dgm:pt modelId="{F3C31A21-C7C9-4B76-9D8B-0D9D3B1753C7}" type="pres">
      <dgm:prSet presAssocID="{D32CDB8D-6A2F-4A46-987F-605C8DC91621}" presName="vertSpace2" presStyleLbl="node1" presStyleIdx="0" presStyleCnt="4"/>
      <dgm:spPr/>
    </dgm:pt>
    <dgm:pt modelId="{59D3952E-C4AE-415A-8D57-903B748D541F}" type="pres">
      <dgm:prSet presAssocID="{D32CDB8D-6A2F-4A46-987F-605C8DC91621}" presName="circle2" presStyleLbl="node1" presStyleIdx="1" presStyleCnt="4"/>
      <dgm:spPr/>
    </dgm:pt>
    <dgm:pt modelId="{863821E6-A66E-4090-A5EC-B9578F054645}" type="pres">
      <dgm:prSet presAssocID="{D32CDB8D-6A2F-4A46-987F-605C8DC91621}" presName="rect2" presStyleLbl="alignAcc1" presStyleIdx="1" presStyleCnt="4"/>
      <dgm:spPr/>
      <dgm:t>
        <a:bodyPr/>
        <a:lstStyle/>
        <a:p>
          <a:endParaRPr lang="en-GB"/>
        </a:p>
      </dgm:t>
    </dgm:pt>
    <dgm:pt modelId="{1605BA5F-F2B0-4B76-88E1-05522C44530E}" type="pres">
      <dgm:prSet presAssocID="{0AC96764-BE69-404D-8913-DB6439F4BB96}" presName="vertSpace3" presStyleLbl="node1" presStyleIdx="1" presStyleCnt="4"/>
      <dgm:spPr/>
    </dgm:pt>
    <dgm:pt modelId="{45C935A2-3CA3-446E-A913-5E71014C1312}" type="pres">
      <dgm:prSet presAssocID="{0AC96764-BE69-404D-8913-DB6439F4BB96}" presName="circle3" presStyleLbl="node1" presStyleIdx="2" presStyleCnt="4"/>
      <dgm:spPr/>
    </dgm:pt>
    <dgm:pt modelId="{E778E944-900A-49C9-80E6-C47B82972609}" type="pres">
      <dgm:prSet presAssocID="{0AC96764-BE69-404D-8913-DB6439F4BB96}" presName="rect3" presStyleLbl="alignAcc1" presStyleIdx="2" presStyleCnt="4" custLinFactNeighborX="-447" custLinFactNeighborY="776"/>
      <dgm:spPr/>
      <dgm:t>
        <a:bodyPr/>
        <a:lstStyle/>
        <a:p>
          <a:endParaRPr lang="en-GB"/>
        </a:p>
      </dgm:t>
    </dgm:pt>
    <dgm:pt modelId="{AF9113D0-AF62-4D07-8E1D-3C96B7CFA886}" type="pres">
      <dgm:prSet presAssocID="{68947D6C-D7F8-4095-A3C6-03DC6E4244C7}" presName="vertSpace4" presStyleLbl="node1" presStyleIdx="2" presStyleCnt="4"/>
      <dgm:spPr/>
    </dgm:pt>
    <dgm:pt modelId="{17B713CD-3E76-49FA-96BC-AB3FC32EAB63}" type="pres">
      <dgm:prSet presAssocID="{68947D6C-D7F8-4095-A3C6-03DC6E4244C7}" presName="circle4" presStyleLbl="node1" presStyleIdx="3" presStyleCnt="4"/>
      <dgm:spPr/>
    </dgm:pt>
    <dgm:pt modelId="{F9A24EE8-6811-4CE6-BE07-22B88AEDAD90}" type="pres">
      <dgm:prSet presAssocID="{68947D6C-D7F8-4095-A3C6-03DC6E4244C7}" presName="rect4" presStyleLbl="alignAcc1" presStyleIdx="3" presStyleCnt="4" custScaleY="68062"/>
      <dgm:spPr/>
      <dgm:t>
        <a:bodyPr/>
        <a:lstStyle/>
        <a:p>
          <a:endParaRPr lang="en-GB"/>
        </a:p>
      </dgm:t>
    </dgm:pt>
    <dgm:pt modelId="{B0CE5C56-BFFE-4B5D-9BCE-5C7CA80AEEB0}" type="pres">
      <dgm:prSet presAssocID="{628E9BF7-EA2D-418B-98E4-92F49B91E571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7B9CEE-6E56-49B6-A55C-22EAD61DF17E}" type="pres">
      <dgm:prSet presAssocID="{628E9BF7-EA2D-418B-98E4-92F49B91E571}" presName="rect1ChTx" presStyleLbl="alignAcc1" presStyleIdx="3" presStyleCnt="4" custScaleX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CE3366-58E1-42FD-A918-AE8CF4EB4844}" type="pres">
      <dgm:prSet presAssocID="{D32CDB8D-6A2F-4A46-987F-605C8DC91621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A38939-84D1-4809-B538-386255720448}" type="pres">
      <dgm:prSet presAssocID="{D32CDB8D-6A2F-4A46-987F-605C8DC91621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E20AFA-BA45-45FE-8E47-F1B94DA2CFAF}" type="pres">
      <dgm:prSet presAssocID="{0AC96764-BE69-404D-8913-DB6439F4BB96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2E9CFE-3D0E-4F4B-8D89-6E3D60FAB718}" type="pres">
      <dgm:prSet presAssocID="{0AC96764-BE69-404D-8913-DB6439F4BB96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1B51BE-A6E9-48C1-8420-F8C8007E867F}" type="pres">
      <dgm:prSet presAssocID="{68947D6C-D7F8-4095-A3C6-03DC6E4244C7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E4F979-8A79-44EB-927C-1732F4A968B3}" type="pres">
      <dgm:prSet presAssocID="{68947D6C-D7F8-4095-A3C6-03DC6E4244C7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C09F183-8845-47DF-9488-E3E11EE9642B}" type="presOf" srcId="{D32CDB8D-6A2F-4A46-987F-605C8DC91621}" destId="{863821E6-A66E-4090-A5EC-B9578F054645}" srcOrd="0" destOrd="0" presId="urn:microsoft.com/office/officeart/2005/8/layout/target3"/>
    <dgm:cxn modelId="{254CF93F-806A-4A73-8293-2F80106BB15F}" type="presOf" srcId="{68947D6C-D7F8-4095-A3C6-03DC6E4244C7}" destId="{F9A24EE8-6811-4CE6-BE07-22B88AEDAD90}" srcOrd="0" destOrd="0" presId="urn:microsoft.com/office/officeart/2005/8/layout/target3"/>
    <dgm:cxn modelId="{AC88BF55-51C5-455F-9C8D-7621DE1EFB52}" srcId="{0AC96764-BE69-404D-8913-DB6439F4BB96}" destId="{069A4CF5-7E38-47B8-AAD3-F2CE9802AAC3}" srcOrd="0" destOrd="0" parTransId="{A64DE478-5A1C-4D28-BD76-DCFEAD33DDCD}" sibTransId="{5FC7AD46-C93F-4D37-822D-B0ECC790965E}"/>
    <dgm:cxn modelId="{87414B7C-E04E-48C4-9A25-F818E37B66E1}" type="presOf" srcId="{D32CDB8D-6A2F-4A46-987F-605C8DC91621}" destId="{54CE3366-58E1-42FD-A918-AE8CF4EB4844}" srcOrd="1" destOrd="0" presId="urn:microsoft.com/office/officeart/2005/8/layout/target3"/>
    <dgm:cxn modelId="{F2EFE5C6-D42A-4B7F-8C3F-E6876D86F6D0}" srcId="{E43B190B-C0B1-4C17-9F9D-6ECA848F5B70}" destId="{628E9BF7-EA2D-418B-98E4-92F49B91E571}" srcOrd="0" destOrd="0" parTransId="{B03BFE29-525F-488E-B339-49BB8AF9DD33}" sibTransId="{8B7EA6C8-36A7-48AB-8704-84E21F4D140A}"/>
    <dgm:cxn modelId="{743F8FEA-C3A8-4748-A7AB-7A6CFD79BFE4}" srcId="{D32CDB8D-6A2F-4A46-987F-605C8DC91621}" destId="{46EAD1DA-675C-4517-8A7D-400B2DF1BF50}" srcOrd="0" destOrd="0" parTransId="{3841950A-5DD6-441E-BAEF-103435CD6E58}" sibTransId="{238359D3-7736-405C-B5F5-EC86537C2EAB}"/>
    <dgm:cxn modelId="{5C54A22B-C2F0-4C98-B786-EEA25548CC49}" srcId="{E43B190B-C0B1-4C17-9F9D-6ECA848F5B70}" destId="{0AC96764-BE69-404D-8913-DB6439F4BB96}" srcOrd="2" destOrd="0" parTransId="{5F8EB98C-FAAF-4E2D-A72B-6D2958BE25EA}" sibTransId="{9E4E9745-8CE9-4D87-B72F-37A451EFB0E6}"/>
    <dgm:cxn modelId="{6836C65A-316A-44C1-B6F6-F5E128CE7737}" type="presOf" srcId="{6A187F1B-16DD-41E3-A3D6-0976229AC4E4}" destId="{69E4F979-8A79-44EB-927C-1732F4A968B3}" srcOrd="0" destOrd="0" presId="urn:microsoft.com/office/officeart/2005/8/layout/target3"/>
    <dgm:cxn modelId="{A5BC39E2-39C7-4774-8FA8-F4EC6E6A6A02}" type="presOf" srcId="{68947D6C-D7F8-4095-A3C6-03DC6E4244C7}" destId="{791B51BE-A6E9-48C1-8420-F8C8007E867F}" srcOrd="1" destOrd="0" presId="urn:microsoft.com/office/officeart/2005/8/layout/target3"/>
    <dgm:cxn modelId="{C2D7C2F3-A99B-4C45-9B11-F784384D95FB}" type="presOf" srcId="{46EAD1DA-675C-4517-8A7D-400B2DF1BF50}" destId="{D0A38939-84D1-4809-B538-386255720448}" srcOrd="0" destOrd="0" presId="urn:microsoft.com/office/officeart/2005/8/layout/target3"/>
    <dgm:cxn modelId="{073681A7-9817-4107-A9DF-C2EB64AE7525}" type="presOf" srcId="{0AC96764-BE69-404D-8913-DB6439F4BB96}" destId="{E778E944-900A-49C9-80E6-C47B82972609}" srcOrd="0" destOrd="0" presId="urn:microsoft.com/office/officeart/2005/8/layout/target3"/>
    <dgm:cxn modelId="{CA19029D-48E1-48A2-AEC3-2C6C71179049}" srcId="{E43B190B-C0B1-4C17-9F9D-6ECA848F5B70}" destId="{D32CDB8D-6A2F-4A46-987F-605C8DC91621}" srcOrd="1" destOrd="0" parTransId="{AC6BCBF7-8906-487A-B803-D9F21D446060}" sibTransId="{FFC436ED-C152-41D9-B069-2400CC02C02A}"/>
    <dgm:cxn modelId="{5CF6CE0F-E7ED-4F20-AA6D-E72FB28825FF}" srcId="{E43B190B-C0B1-4C17-9F9D-6ECA848F5B70}" destId="{68947D6C-D7F8-4095-A3C6-03DC6E4244C7}" srcOrd="3" destOrd="0" parTransId="{98E7C3E3-31F6-412E-AF3E-42A1CC515A97}" sibTransId="{05DDE451-6CC4-44CD-9A53-B67012884EB1}"/>
    <dgm:cxn modelId="{DF53EA0C-B5DE-4E5B-8ED9-2EBC83B040C8}" type="presOf" srcId="{0AC96764-BE69-404D-8913-DB6439F4BB96}" destId="{98E20AFA-BA45-45FE-8E47-F1B94DA2CFAF}" srcOrd="1" destOrd="0" presId="urn:microsoft.com/office/officeart/2005/8/layout/target3"/>
    <dgm:cxn modelId="{313AEFA7-8A04-4954-9B86-C9F71F61345B}" srcId="{68947D6C-D7F8-4095-A3C6-03DC6E4244C7}" destId="{6A187F1B-16DD-41E3-A3D6-0976229AC4E4}" srcOrd="0" destOrd="0" parTransId="{177DF639-5B10-42B7-86C7-17792E3DEAFD}" sibTransId="{4C9743D4-6727-4AEC-8F40-1EAB860850F6}"/>
    <dgm:cxn modelId="{E2ACFE3D-759F-4403-A3A6-E9454D02DD29}" type="presOf" srcId="{E43B190B-C0B1-4C17-9F9D-6ECA848F5B70}" destId="{9271C073-87A7-4728-816B-D77A08CDA460}" srcOrd="0" destOrd="0" presId="urn:microsoft.com/office/officeart/2005/8/layout/target3"/>
    <dgm:cxn modelId="{46BE3F9E-4790-4D79-9AA4-8EDF8543C12B}" type="presOf" srcId="{069A4CF5-7E38-47B8-AAD3-F2CE9802AAC3}" destId="{C52E9CFE-3D0E-4F4B-8D89-6E3D60FAB718}" srcOrd="0" destOrd="0" presId="urn:microsoft.com/office/officeart/2005/8/layout/target3"/>
    <dgm:cxn modelId="{31904033-B6CB-4411-B6FC-19AB714B58CB}" srcId="{628E9BF7-EA2D-418B-98E4-92F49B91E571}" destId="{E69FBB07-494F-45FE-8C86-CFCC06789AF1}" srcOrd="1" destOrd="0" parTransId="{1909C2F8-383A-4FEB-A75E-721983286EAE}" sibTransId="{E280D930-BD8E-4ECD-BAD8-8CF278E931E6}"/>
    <dgm:cxn modelId="{497F83A2-B2C3-405E-AF7A-098A76289191}" type="presOf" srcId="{AC4FBEEE-3251-43FF-961D-4A5D9A0644A3}" destId="{ED7B9CEE-6E56-49B6-A55C-22EAD61DF17E}" srcOrd="0" destOrd="0" presId="urn:microsoft.com/office/officeart/2005/8/layout/target3"/>
    <dgm:cxn modelId="{7518BAAD-6F78-4281-8BE5-3E2FC576EAAD}" type="presOf" srcId="{628E9BF7-EA2D-418B-98E4-92F49B91E571}" destId="{E60AC9FB-91B8-446A-B69D-5F7F8AEAFF7C}" srcOrd="0" destOrd="0" presId="urn:microsoft.com/office/officeart/2005/8/layout/target3"/>
    <dgm:cxn modelId="{47AEB07F-38D0-440B-AB91-A9FD646C4143}" type="presOf" srcId="{628E9BF7-EA2D-418B-98E4-92F49B91E571}" destId="{B0CE5C56-BFFE-4B5D-9BCE-5C7CA80AEEB0}" srcOrd="1" destOrd="0" presId="urn:microsoft.com/office/officeart/2005/8/layout/target3"/>
    <dgm:cxn modelId="{225EC19F-5F3D-4B13-BFE2-C92A3F9F2852}" type="presOf" srcId="{E69FBB07-494F-45FE-8C86-CFCC06789AF1}" destId="{ED7B9CEE-6E56-49B6-A55C-22EAD61DF17E}" srcOrd="0" destOrd="1" presId="urn:microsoft.com/office/officeart/2005/8/layout/target3"/>
    <dgm:cxn modelId="{7C5BED58-902D-4F25-A5D3-0F4D13CBCDF7}" srcId="{628E9BF7-EA2D-418B-98E4-92F49B91E571}" destId="{AC4FBEEE-3251-43FF-961D-4A5D9A0644A3}" srcOrd="0" destOrd="0" parTransId="{EC65764F-2195-493B-ABE4-42271C6CE344}" sibTransId="{7B63371D-4E00-4B10-8E82-480D9DA33BE0}"/>
    <dgm:cxn modelId="{6283CC51-BA77-4593-BB99-BDFC9EC87FC3}" type="presParOf" srcId="{9271C073-87A7-4728-816B-D77A08CDA460}" destId="{8E05711C-3270-4509-B2A6-13E0FCC3EB29}" srcOrd="0" destOrd="0" presId="urn:microsoft.com/office/officeart/2005/8/layout/target3"/>
    <dgm:cxn modelId="{A7644483-30B4-427C-A9F0-13277D05D8D7}" type="presParOf" srcId="{9271C073-87A7-4728-816B-D77A08CDA460}" destId="{449BD1FB-8C0B-4642-88F3-2201954424D8}" srcOrd="1" destOrd="0" presId="urn:microsoft.com/office/officeart/2005/8/layout/target3"/>
    <dgm:cxn modelId="{D113C082-0689-4381-8263-A94CFEABAF54}" type="presParOf" srcId="{9271C073-87A7-4728-816B-D77A08CDA460}" destId="{E60AC9FB-91B8-446A-B69D-5F7F8AEAFF7C}" srcOrd="2" destOrd="0" presId="urn:microsoft.com/office/officeart/2005/8/layout/target3"/>
    <dgm:cxn modelId="{75F05EE4-12EA-455E-A8AE-A1D64000F86A}" type="presParOf" srcId="{9271C073-87A7-4728-816B-D77A08CDA460}" destId="{F3C31A21-C7C9-4B76-9D8B-0D9D3B1753C7}" srcOrd="3" destOrd="0" presId="urn:microsoft.com/office/officeart/2005/8/layout/target3"/>
    <dgm:cxn modelId="{66C6CC61-6A03-4B68-AC45-9ABD366E165C}" type="presParOf" srcId="{9271C073-87A7-4728-816B-D77A08CDA460}" destId="{59D3952E-C4AE-415A-8D57-903B748D541F}" srcOrd="4" destOrd="0" presId="urn:microsoft.com/office/officeart/2005/8/layout/target3"/>
    <dgm:cxn modelId="{06561F95-1DE5-4094-8484-A5ADEB3FD3CA}" type="presParOf" srcId="{9271C073-87A7-4728-816B-D77A08CDA460}" destId="{863821E6-A66E-4090-A5EC-B9578F054645}" srcOrd="5" destOrd="0" presId="urn:microsoft.com/office/officeart/2005/8/layout/target3"/>
    <dgm:cxn modelId="{56750928-7CF8-4E44-8DAE-76AFE6873EB9}" type="presParOf" srcId="{9271C073-87A7-4728-816B-D77A08CDA460}" destId="{1605BA5F-F2B0-4B76-88E1-05522C44530E}" srcOrd="6" destOrd="0" presId="urn:microsoft.com/office/officeart/2005/8/layout/target3"/>
    <dgm:cxn modelId="{D815E7F7-17E9-4B83-A59B-49332EB385CC}" type="presParOf" srcId="{9271C073-87A7-4728-816B-D77A08CDA460}" destId="{45C935A2-3CA3-446E-A913-5E71014C1312}" srcOrd="7" destOrd="0" presId="urn:microsoft.com/office/officeart/2005/8/layout/target3"/>
    <dgm:cxn modelId="{82DC8292-578C-4718-A384-C94E37E12734}" type="presParOf" srcId="{9271C073-87A7-4728-816B-D77A08CDA460}" destId="{E778E944-900A-49C9-80E6-C47B82972609}" srcOrd="8" destOrd="0" presId="urn:microsoft.com/office/officeart/2005/8/layout/target3"/>
    <dgm:cxn modelId="{F53F3846-A7F7-41C5-91DE-1EBBCEDB2DDB}" type="presParOf" srcId="{9271C073-87A7-4728-816B-D77A08CDA460}" destId="{AF9113D0-AF62-4D07-8E1D-3C96B7CFA886}" srcOrd="9" destOrd="0" presId="urn:microsoft.com/office/officeart/2005/8/layout/target3"/>
    <dgm:cxn modelId="{BBF95D59-640E-45EE-82AA-BE564464272E}" type="presParOf" srcId="{9271C073-87A7-4728-816B-D77A08CDA460}" destId="{17B713CD-3E76-49FA-96BC-AB3FC32EAB63}" srcOrd="10" destOrd="0" presId="urn:microsoft.com/office/officeart/2005/8/layout/target3"/>
    <dgm:cxn modelId="{132BC008-34D8-4D37-A075-8C8AFACCC600}" type="presParOf" srcId="{9271C073-87A7-4728-816B-D77A08CDA460}" destId="{F9A24EE8-6811-4CE6-BE07-22B88AEDAD90}" srcOrd="11" destOrd="0" presId="urn:microsoft.com/office/officeart/2005/8/layout/target3"/>
    <dgm:cxn modelId="{DEDEC180-1127-4AFC-A29B-72BF38CFB764}" type="presParOf" srcId="{9271C073-87A7-4728-816B-D77A08CDA460}" destId="{B0CE5C56-BFFE-4B5D-9BCE-5C7CA80AEEB0}" srcOrd="12" destOrd="0" presId="urn:microsoft.com/office/officeart/2005/8/layout/target3"/>
    <dgm:cxn modelId="{DAEBEFD4-A2E6-4EE8-BF3A-0240C68E1FB2}" type="presParOf" srcId="{9271C073-87A7-4728-816B-D77A08CDA460}" destId="{ED7B9CEE-6E56-49B6-A55C-22EAD61DF17E}" srcOrd="13" destOrd="0" presId="urn:microsoft.com/office/officeart/2005/8/layout/target3"/>
    <dgm:cxn modelId="{FABD209E-40E2-4C9A-A1BD-D34D827322E0}" type="presParOf" srcId="{9271C073-87A7-4728-816B-D77A08CDA460}" destId="{54CE3366-58E1-42FD-A918-AE8CF4EB4844}" srcOrd="14" destOrd="0" presId="urn:microsoft.com/office/officeart/2005/8/layout/target3"/>
    <dgm:cxn modelId="{2A568692-D7CE-41B0-9137-87B99C5B9B53}" type="presParOf" srcId="{9271C073-87A7-4728-816B-D77A08CDA460}" destId="{D0A38939-84D1-4809-B538-386255720448}" srcOrd="15" destOrd="0" presId="urn:microsoft.com/office/officeart/2005/8/layout/target3"/>
    <dgm:cxn modelId="{9AEA0571-DA91-4E30-AED5-BB9B7CABE800}" type="presParOf" srcId="{9271C073-87A7-4728-816B-D77A08CDA460}" destId="{98E20AFA-BA45-45FE-8E47-F1B94DA2CFAF}" srcOrd="16" destOrd="0" presId="urn:microsoft.com/office/officeart/2005/8/layout/target3"/>
    <dgm:cxn modelId="{15B4C485-309B-4A79-A290-3EEFF65BEB8D}" type="presParOf" srcId="{9271C073-87A7-4728-816B-D77A08CDA460}" destId="{C52E9CFE-3D0E-4F4B-8D89-6E3D60FAB718}" srcOrd="17" destOrd="0" presId="urn:microsoft.com/office/officeart/2005/8/layout/target3"/>
    <dgm:cxn modelId="{B4729D11-3F03-4700-8A61-0792EDE84471}" type="presParOf" srcId="{9271C073-87A7-4728-816B-D77A08CDA460}" destId="{791B51BE-A6E9-48C1-8420-F8C8007E867F}" srcOrd="18" destOrd="0" presId="urn:microsoft.com/office/officeart/2005/8/layout/target3"/>
    <dgm:cxn modelId="{FB11E76A-CEDE-44FB-972A-1DB36B656A0F}" type="presParOf" srcId="{9271C073-87A7-4728-816B-D77A08CDA460}" destId="{69E4F979-8A79-44EB-927C-1732F4A968B3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A30395-0CF7-4E4A-A85D-A37E5F538E6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E17AACE9-0440-45BB-B173-91D447AEB080}">
      <dgm:prSet phldrT="[Text]" custT="1"/>
      <dgm:spPr/>
      <dgm:t>
        <a:bodyPr/>
        <a:lstStyle/>
        <a:p>
          <a:r>
            <a:rPr lang="en-GB" sz="3000" dirty="0" smtClean="0"/>
            <a:t>       UNCTAD, SOUTH CENTRE, ILO </a:t>
          </a:r>
          <a:endParaRPr lang="en-GB" sz="3000" dirty="0"/>
        </a:p>
      </dgm:t>
    </dgm:pt>
    <dgm:pt modelId="{BF9775F1-82F1-4CC5-8130-14C5319FF21C}" type="parTrans" cxnId="{3F2F1D49-A376-4569-BF19-BEFAB556DAF1}">
      <dgm:prSet/>
      <dgm:spPr/>
      <dgm:t>
        <a:bodyPr/>
        <a:lstStyle/>
        <a:p>
          <a:endParaRPr lang="en-GB"/>
        </a:p>
      </dgm:t>
    </dgm:pt>
    <dgm:pt modelId="{EBD0AEFF-BBAB-45CA-B0E4-361F09EA9CE8}" type="sibTrans" cxnId="{3F2F1D49-A376-4569-BF19-BEFAB556DAF1}">
      <dgm:prSet/>
      <dgm:spPr/>
      <dgm:t>
        <a:bodyPr/>
        <a:lstStyle/>
        <a:p>
          <a:endParaRPr lang="en-GB" dirty="0"/>
        </a:p>
      </dgm:t>
    </dgm:pt>
    <dgm:pt modelId="{CF14D10D-A79E-4E6A-83F2-E0316FF0A1D6}">
      <dgm:prSet phldrT="[Text]" custT="1"/>
      <dgm:spPr/>
      <dgm:t>
        <a:bodyPr/>
        <a:lstStyle/>
        <a:p>
          <a:pPr algn="l"/>
          <a:r>
            <a:rPr lang="en-GB" sz="3000" dirty="0" smtClean="0"/>
            <a:t>   </a:t>
          </a:r>
          <a:r>
            <a:rPr lang="en-GB" sz="2400" dirty="0" smtClean="0"/>
            <a:t>IOM, ITC, ITU, SUN, UNECE, UNEP, UNISDR, </a:t>
          </a:r>
          <a:r>
            <a:rPr lang="en-GB" sz="2400" dirty="0" err="1" smtClean="0"/>
            <a:t>Unitaid</a:t>
          </a:r>
          <a:r>
            <a:rPr lang="en-GB" sz="2400" dirty="0" smtClean="0"/>
            <a:t>, UNITAR,                             UPU, WHO, WIPO, FAO, IFAD, UNDP, UNOSSC, UNCTAD, South Centre, ILO</a:t>
          </a:r>
          <a:endParaRPr lang="en-GB" sz="2400" dirty="0"/>
        </a:p>
      </dgm:t>
    </dgm:pt>
    <dgm:pt modelId="{CA9F347E-5D60-48FC-AF9B-5F9647AC0B63}" type="parTrans" cxnId="{051E7196-3B18-4228-B068-A703315300C5}">
      <dgm:prSet/>
      <dgm:spPr/>
      <dgm:t>
        <a:bodyPr/>
        <a:lstStyle/>
        <a:p>
          <a:endParaRPr lang="en-GB"/>
        </a:p>
      </dgm:t>
    </dgm:pt>
    <dgm:pt modelId="{4D3674DC-85ED-4B4E-826A-C15E526EE620}" type="sibTrans" cxnId="{051E7196-3B18-4228-B068-A703315300C5}">
      <dgm:prSet/>
      <dgm:spPr/>
      <dgm:t>
        <a:bodyPr/>
        <a:lstStyle/>
        <a:p>
          <a:endParaRPr lang="en-GB"/>
        </a:p>
      </dgm:t>
    </dgm:pt>
    <dgm:pt modelId="{7FA007FD-AEC8-48B4-914D-E6386E0951D4}">
      <dgm:prSet phldrT="[Text]" custT="1"/>
      <dgm:spPr/>
      <dgm:t>
        <a:bodyPr/>
        <a:lstStyle/>
        <a:p>
          <a:r>
            <a:rPr lang="en-GB" sz="2800" dirty="0" smtClean="0"/>
            <a:t> KEY MESSAGES SSTC for </a:t>
          </a:r>
          <a:r>
            <a:rPr lang="en-GB" sz="2800" dirty="0" smtClean="0"/>
            <a:t>BAPA+40</a:t>
          </a:r>
          <a:endParaRPr lang="en-GB" sz="2800" dirty="0"/>
        </a:p>
      </dgm:t>
    </dgm:pt>
    <dgm:pt modelId="{FAAA47E9-B694-40AB-9BC3-4BCD00A4A505}" type="parTrans" cxnId="{A9DA343C-BFB5-4412-BA80-6DA4C2389691}">
      <dgm:prSet/>
      <dgm:spPr/>
      <dgm:t>
        <a:bodyPr/>
        <a:lstStyle/>
        <a:p>
          <a:endParaRPr lang="en-GB"/>
        </a:p>
      </dgm:t>
    </dgm:pt>
    <dgm:pt modelId="{B73DB47D-F698-44AE-AE24-9BB3EAC3180D}" type="sibTrans" cxnId="{A9DA343C-BFB5-4412-BA80-6DA4C2389691}">
      <dgm:prSet/>
      <dgm:spPr/>
      <dgm:t>
        <a:bodyPr/>
        <a:lstStyle/>
        <a:p>
          <a:endParaRPr lang="en-GB"/>
        </a:p>
      </dgm:t>
    </dgm:pt>
    <dgm:pt modelId="{E5AE3CF8-7CD0-499A-992D-AFFF5C8161CB}" type="pres">
      <dgm:prSet presAssocID="{DEA30395-0CF7-4E4A-A85D-A37E5F538E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17AA6C8F-84F0-423E-879F-D4D7385840CD}" type="pres">
      <dgm:prSet presAssocID="{DEA30395-0CF7-4E4A-A85D-A37E5F538E6A}" presName="Name1" presStyleCnt="0"/>
      <dgm:spPr/>
      <dgm:t>
        <a:bodyPr/>
        <a:lstStyle/>
        <a:p>
          <a:endParaRPr lang="en-GB"/>
        </a:p>
      </dgm:t>
    </dgm:pt>
    <dgm:pt modelId="{16F1A310-32E5-4F2C-9F3C-3C94F0ACCBF3}" type="pres">
      <dgm:prSet presAssocID="{DEA30395-0CF7-4E4A-A85D-A37E5F538E6A}" presName="cycle" presStyleCnt="0"/>
      <dgm:spPr/>
      <dgm:t>
        <a:bodyPr/>
        <a:lstStyle/>
        <a:p>
          <a:endParaRPr lang="en-GB"/>
        </a:p>
      </dgm:t>
    </dgm:pt>
    <dgm:pt modelId="{61021F92-30C2-4D05-89B8-294BE7B90D5F}" type="pres">
      <dgm:prSet presAssocID="{DEA30395-0CF7-4E4A-A85D-A37E5F538E6A}" presName="srcNode" presStyleLbl="node1" presStyleIdx="0" presStyleCnt="3"/>
      <dgm:spPr/>
      <dgm:t>
        <a:bodyPr/>
        <a:lstStyle/>
        <a:p>
          <a:endParaRPr lang="en-GB"/>
        </a:p>
      </dgm:t>
    </dgm:pt>
    <dgm:pt modelId="{5E4C5402-39C2-46E3-A1CD-A709471A2AC2}" type="pres">
      <dgm:prSet presAssocID="{DEA30395-0CF7-4E4A-A85D-A37E5F538E6A}" presName="conn" presStyleLbl="parChTrans1D2" presStyleIdx="0" presStyleCnt="1"/>
      <dgm:spPr/>
      <dgm:t>
        <a:bodyPr/>
        <a:lstStyle/>
        <a:p>
          <a:endParaRPr lang="en-GB"/>
        </a:p>
      </dgm:t>
    </dgm:pt>
    <dgm:pt modelId="{5210A1E9-8867-43C1-A0CC-73A7DAB924E5}" type="pres">
      <dgm:prSet presAssocID="{DEA30395-0CF7-4E4A-A85D-A37E5F538E6A}" presName="extraNode" presStyleLbl="node1" presStyleIdx="0" presStyleCnt="3"/>
      <dgm:spPr/>
      <dgm:t>
        <a:bodyPr/>
        <a:lstStyle/>
        <a:p>
          <a:endParaRPr lang="en-GB"/>
        </a:p>
      </dgm:t>
    </dgm:pt>
    <dgm:pt modelId="{CFC951C9-7E2F-430B-8850-6BBDD4C336B0}" type="pres">
      <dgm:prSet presAssocID="{DEA30395-0CF7-4E4A-A85D-A37E5F538E6A}" presName="dstNode" presStyleLbl="node1" presStyleIdx="0" presStyleCnt="3"/>
      <dgm:spPr/>
      <dgm:t>
        <a:bodyPr/>
        <a:lstStyle/>
        <a:p>
          <a:endParaRPr lang="en-GB"/>
        </a:p>
      </dgm:t>
    </dgm:pt>
    <dgm:pt modelId="{2E5CFC4F-1A6F-4851-A7CA-0B024C80E260}" type="pres">
      <dgm:prSet presAssocID="{E17AACE9-0440-45BB-B173-91D447AEB08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CEEA35-C05C-463F-B8C1-1CBD1A495D4A}" type="pres">
      <dgm:prSet presAssocID="{E17AACE9-0440-45BB-B173-91D447AEB080}" presName="accent_1" presStyleCnt="0"/>
      <dgm:spPr/>
      <dgm:t>
        <a:bodyPr/>
        <a:lstStyle/>
        <a:p>
          <a:endParaRPr lang="en-GB"/>
        </a:p>
      </dgm:t>
    </dgm:pt>
    <dgm:pt modelId="{845658A5-5A4E-4FDF-8A19-48BD9CCF257C}" type="pres">
      <dgm:prSet presAssocID="{E17AACE9-0440-45BB-B173-91D447AEB080}" presName="accentRepeatNode" presStyleLbl="solidFgAcc1" presStyleIdx="0" presStyleCnt="3" custScaleX="127605" custScaleY="123750"/>
      <dgm:spPr/>
      <dgm:t>
        <a:bodyPr/>
        <a:lstStyle/>
        <a:p>
          <a:endParaRPr lang="en-GB"/>
        </a:p>
      </dgm:t>
    </dgm:pt>
    <dgm:pt modelId="{D6D897DF-7709-4E46-A77E-D710BBAD7ADF}" type="pres">
      <dgm:prSet presAssocID="{CF14D10D-A79E-4E6A-83F2-E0316FF0A1D6}" presName="text_2" presStyleLbl="node1" presStyleIdx="1" presStyleCnt="3" custScaleX="994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1F67FE-EAD2-4E5C-B0B3-776ADF042D7E}" type="pres">
      <dgm:prSet presAssocID="{CF14D10D-A79E-4E6A-83F2-E0316FF0A1D6}" presName="accent_2" presStyleCnt="0"/>
      <dgm:spPr/>
      <dgm:t>
        <a:bodyPr/>
        <a:lstStyle/>
        <a:p>
          <a:endParaRPr lang="en-GB"/>
        </a:p>
      </dgm:t>
    </dgm:pt>
    <dgm:pt modelId="{E3C875E0-76F6-46E2-99C7-4F568A071125}" type="pres">
      <dgm:prSet presAssocID="{CF14D10D-A79E-4E6A-83F2-E0316FF0A1D6}" presName="accentRepeatNode" presStyleLbl="solidFgAcc1" presStyleIdx="1" presStyleCnt="3" custScaleX="133002" custScaleY="125000"/>
      <dgm:spPr/>
      <dgm:t>
        <a:bodyPr/>
        <a:lstStyle/>
        <a:p>
          <a:endParaRPr lang="en-GB"/>
        </a:p>
      </dgm:t>
    </dgm:pt>
    <dgm:pt modelId="{6D43754F-8D21-4CF9-A7A7-4D6F1E492FC7}" type="pres">
      <dgm:prSet presAssocID="{7FA007FD-AEC8-48B4-914D-E6386E0951D4}" presName="text_3" presStyleLbl="node1" presStyleIdx="2" presStyleCnt="3" custLinFactNeighborX="359" custLinFactNeighborY="-23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1D9BE0-60F7-4A7C-B18E-19CF91EDB90E}" type="pres">
      <dgm:prSet presAssocID="{7FA007FD-AEC8-48B4-914D-E6386E0951D4}" presName="accent_3" presStyleCnt="0"/>
      <dgm:spPr/>
      <dgm:t>
        <a:bodyPr/>
        <a:lstStyle/>
        <a:p>
          <a:endParaRPr lang="en-GB"/>
        </a:p>
      </dgm:t>
    </dgm:pt>
    <dgm:pt modelId="{0FB1CA19-6712-4460-AB35-622F734D010E}" type="pres">
      <dgm:prSet presAssocID="{7FA007FD-AEC8-48B4-914D-E6386E0951D4}" presName="accentRepeatNode" presStyleLbl="solidFgAcc1" presStyleIdx="2" presStyleCnt="3" custScaleX="124842" custScaleY="116464"/>
      <dgm:spPr/>
      <dgm:t>
        <a:bodyPr/>
        <a:lstStyle/>
        <a:p>
          <a:endParaRPr lang="en-GB"/>
        </a:p>
      </dgm:t>
    </dgm:pt>
  </dgm:ptLst>
  <dgm:cxnLst>
    <dgm:cxn modelId="{3F2F1D49-A376-4569-BF19-BEFAB556DAF1}" srcId="{DEA30395-0CF7-4E4A-A85D-A37E5F538E6A}" destId="{E17AACE9-0440-45BB-B173-91D447AEB080}" srcOrd="0" destOrd="0" parTransId="{BF9775F1-82F1-4CC5-8130-14C5319FF21C}" sibTransId="{EBD0AEFF-BBAB-45CA-B0E4-361F09EA9CE8}"/>
    <dgm:cxn modelId="{869ACD88-855E-4C02-9A59-A494248CAC74}" type="presOf" srcId="{CF14D10D-A79E-4E6A-83F2-E0316FF0A1D6}" destId="{D6D897DF-7709-4E46-A77E-D710BBAD7ADF}" srcOrd="0" destOrd="0" presId="urn:microsoft.com/office/officeart/2008/layout/VerticalCurvedList"/>
    <dgm:cxn modelId="{051E7196-3B18-4228-B068-A703315300C5}" srcId="{DEA30395-0CF7-4E4A-A85D-A37E5F538E6A}" destId="{CF14D10D-A79E-4E6A-83F2-E0316FF0A1D6}" srcOrd="1" destOrd="0" parTransId="{CA9F347E-5D60-48FC-AF9B-5F9647AC0B63}" sibTransId="{4D3674DC-85ED-4B4E-826A-C15E526EE620}"/>
    <dgm:cxn modelId="{4DF24109-5A12-4DD8-92CC-4658447AA286}" type="presOf" srcId="{DEA30395-0CF7-4E4A-A85D-A37E5F538E6A}" destId="{E5AE3CF8-7CD0-499A-992D-AFFF5C8161CB}" srcOrd="0" destOrd="0" presId="urn:microsoft.com/office/officeart/2008/layout/VerticalCurvedList"/>
    <dgm:cxn modelId="{73FE2151-DD49-490D-876E-B4396522CA94}" type="presOf" srcId="{7FA007FD-AEC8-48B4-914D-E6386E0951D4}" destId="{6D43754F-8D21-4CF9-A7A7-4D6F1E492FC7}" srcOrd="0" destOrd="0" presId="urn:microsoft.com/office/officeart/2008/layout/VerticalCurvedList"/>
    <dgm:cxn modelId="{A9DA343C-BFB5-4412-BA80-6DA4C2389691}" srcId="{DEA30395-0CF7-4E4A-A85D-A37E5F538E6A}" destId="{7FA007FD-AEC8-48B4-914D-E6386E0951D4}" srcOrd="2" destOrd="0" parTransId="{FAAA47E9-B694-40AB-9BC3-4BCD00A4A505}" sibTransId="{B73DB47D-F698-44AE-AE24-9BB3EAC3180D}"/>
    <dgm:cxn modelId="{257F6AD2-5163-4E6C-A653-5A85B69FAC43}" type="presOf" srcId="{EBD0AEFF-BBAB-45CA-B0E4-361F09EA9CE8}" destId="{5E4C5402-39C2-46E3-A1CD-A709471A2AC2}" srcOrd="0" destOrd="0" presId="urn:microsoft.com/office/officeart/2008/layout/VerticalCurvedList"/>
    <dgm:cxn modelId="{9457EB63-970B-4D19-BB7A-B944E86C0862}" type="presOf" srcId="{E17AACE9-0440-45BB-B173-91D447AEB080}" destId="{2E5CFC4F-1A6F-4851-A7CA-0B024C80E260}" srcOrd="0" destOrd="0" presId="urn:microsoft.com/office/officeart/2008/layout/VerticalCurvedList"/>
    <dgm:cxn modelId="{B67903FC-923F-4244-8F92-C4E7E2419F69}" type="presParOf" srcId="{E5AE3CF8-7CD0-499A-992D-AFFF5C8161CB}" destId="{17AA6C8F-84F0-423E-879F-D4D7385840CD}" srcOrd="0" destOrd="0" presId="urn:microsoft.com/office/officeart/2008/layout/VerticalCurvedList"/>
    <dgm:cxn modelId="{D4FCFFFB-4978-49CF-A8F0-0F02A3AD2CE3}" type="presParOf" srcId="{17AA6C8F-84F0-423E-879F-D4D7385840CD}" destId="{16F1A310-32E5-4F2C-9F3C-3C94F0ACCBF3}" srcOrd="0" destOrd="0" presId="urn:microsoft.com/office/officeart/2008/layout/VerticalCurvedList"/>
    <dgm:cxn modelId="{79E3079A-B42A-4537-8962-ECD7A941CCC0}" type="presParOf" srcId="{16F1A310-32E5-4F2C-9F3C-3C94F0ACCBF3}" destId="{61021F92-30C2-4D05-89B8-294BE7B90D5F}" srcOrd="0" destOrd="0" presId="urn:microsoft.com/office/officeart/2008/layout/VerticalCurvedList"/>
    <dgm:cxn modelId="{6AC28115-72EB-4906-930C-FA4E39167E45}" type="presParOf" srcId="{16F1A310-32E5-4F2C-9F3C-3C94F0ACCBF3}" destId="{5E4C5402-39C2-46E3-A1CD-A709471A2AC2}" srcOrd="1" destOrd="0" presId="urn:microsoft.com/office/officeart/2008/layout/VerticalCurvedList"/>
    <dgm:cxn modelId="{D2EBA296-8B41-40F5-891B-BE61F45CDFB1}" type="presParOf" srcId="{16F1A310-32E5-4F2C-9F3C-3C94F0ACCBF3}" destId="{5210A1E9-8867-43C1-A0CC-73A7DAB924E5}" srcOrd="2" destOrd="0" presId="urn:microsoft.com/office/officeart/2008/layout/VerticalCurvedList"/>
    <dgm:cxn modelId="{044921E9-E9D4-4D8D-A173-69127B998B0F}" type="presParOf" srcId="{16F1A310-32E5-4F2C-9F3C-3C94F0ACCBF3}" destId="{CFC951C9-7E2F-430B-8850-6BBDD4C336B0}" srcOrd="3" destOrd="0" presId="urn:microsoft.com/office/officeart/2008/layout/VerticalCurvedList"/>
    <dgm:cxn modelId="{487A4917-8DD7-447A-9A8B-98A77DF6FA71}" type="presParOf" srcId="{17AA6C8F-84F0-423E-879F-D4D7385840CD}" destId="{2E5CFC4F-1A6F-4851-A7CA-0B024C80E260}" srcOrd="1" destOrd="0" presId="urn:microsoft.com/office/officeart/2008/layout/VerticalCurvedList"/>
    <dgm:cxn modelId="{C241BA4D-41F7-44EF-A37B-5F4DEE1B7591}" type="presParOf" srcId="{17AA6C8F-84F0-423E-879F-D4D7385840CD}" destId="{48CEEA35-C05C-463F-B8C1-1CBD1A495D4A}" srcOrd="2" destOrd="0" presId="urn:microsoft.com/office/officeart/2008/layout/VerticalCurvedList"/>
    <dgm:cxn modelId="{0A1A3CC5-F2A2-400C-B8EE-4B35B9B79479}" type="presParOf" srcId="{48CEEA35-C05C-463F-B8C1-1CBD1A495D4A}" destId="{845658A5-5A4E-4FDF-8A19-48BD9CCF257C}" srcOrd="0" destOrd="0" presId="urn:microsoft.com/office/officeart/2008/layout/VerticalCurvedList"/>
    <dgm:cxn modelId="{8B447BF1-AC8D-407C-891F-51B6C543BA9F}" type="presParOf" srcId="{17AA6C8F-84F0-423E-879F-D4D7385840CD}" destId="{D6D897DF-7709-4E46-A77E-D710BBAD7ADF}" srcOrd="3" destOrd="0" presId="urn:microsoft.com/office/officeart/2008/layout/VerticalCurvedList"/>
    <dgm:cxn modelId="{5F548A29-837E-4F6C-AA64-D85C0BF9CD54}" type="presParOf" srcId="{17AA6C8F-84F0-423E-879F-D4D7385840CD}" destId="{121F67FE-EAD2-4E5C-B0B3-776ADF042D7E}" srcOrd="4" destOrd="0" presId="urn:microsoft.com/office/officeart/2008/layout/VerticalCurvedList"/>
    <dgm:cxn modelId="{BA0DFDD4-A312-45AE-A2DE-09CBAA881F67}" type="presParOf" srcId="{121F67FE-EAD2-4E5C-B0B3-776ADF042D7E}" destId="{E3C875E0-76F6-46E2-99C7-4F568A071125}" srcOrd="0" destOrd="0" presId="urn:microsoft.com/office/officeart/2008/layout/VerticalCurvedList"/>
    <dgm:cxn modelId="{F42732D1-8E99-4552-8CFF-8D3E390A9723}" type="presParOf" srcId="{17AA6C8F-84F0-423E-879F-D4D7385840CD}" destId="{6D43754F-8D21-4CF9-A7A7-4D6F1E492FC7}" srcOrd="5" destOrd="0" presId="urn:microsoft.com/office/officeart/2008/layout/VerticalCurvedList"/>
    <dgm:cxn modelId="{A1A48ECA-6882-4DE2-BE68-915406CCCBE8}" type="presParOf" srcId="{17AA6C8F-84F0-423E-879F-D4D7385840CD}" destId="{951D9BE0-60F7-4A7C-B18E-19CF91EDB90E}" srcOrd="6" destOrd="0" presId="urn:microsoft.com/office/officeart/2008/layout/VerticalCurvedList"/>
    <dgm:cxn modelId="{02CC1347-922D-4BDE-9A09-1BCEA8F35B9D}" type="presParOf" srcId="{951D9BE0-60F7-4A7C-B18E-19CF91EDB90E}" destId="{0FB1CA19-6712-4460-AB35-622F734D01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CF5F6-292B-4E6A-BA7F-9D4E96710CD5}">
      <dsp:nvSpPr>
        <dsp:cNvPr id="0" name=""/>
        <dsp:cNvSpPr/>
      </dsp:nvSpPr>
      <dsp:spPr>
        <a:xfrm>
          <a:off x="1021751" y="0"/>
          <a:ext cx="9742541" cy="524351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F2874-FA28-4791-AF1A-1A2D6247BEC1}">
      <dsp:nvSpPr>
        <dsp:cNvPr id="0" name=""/>
        <dsp:cNvSpPr/>
      </dsp:nvSpPr>
      <dsp:spPr>
        <a:xfrm>
          <a:off x="32427" y="1548513"/>
          <a:ext cx="2352326" cy="209740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1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March/2018: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GB </a:t>
          </a:r>
          <a:r>
            <a:rPr lang="en-GB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paper on SSTC- Future Steps</a:t>
          </a:r>
          <a:endParaRPr lang="en-GB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814" y="1650900"/>
        <a:ext cx="2147552" cy="1892630"/>
      </dsp:txXfrm>
    </dsp:sp>
    <dsp:sp modelId="{5AACFE87-5BD9-413F-95B3-8A9FB2BB9CA9}">
      <dsp:nvSpPr>
        <dsp:cNvPr id="0" name=""/>
        <dsp:cNvSpPr/>
      </dsp:nvSpPr>
      <dsp:spPr>
        <a:xfrm>
          <a:off x="4930590" y="1576682"/>
          <a:ext cx="1818414" cy="2148959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NOV/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GVA &amp; RBA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BAPA+40</a:t>
          </a:r>
        </a:p>
      </dsp:txBody>
      <dsp:txXfrm>
        <a:off x="5019358" y="1665450"/>
        <a:ext cx="1640878" cy="1971423"/>
      </dsp:txXfrm>
    </dsp:sp>
    <dsp:sp modelId="{3F358F15-A532-4B0B-9A55-91BDA9F9DEAD}">
      <dsp:nvSpPr>
        <dsp:cNvPr id="0" name=""/>
        <dsp:cNvSpPr/>
      </dsp:nvSpPr>
      <dsp:spPr>
        <a:xfrm>
          <a:off x="2429614" y="1330782"/>
          <a:ext cx="2234734" cy="259256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RBTC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SSTC REGIONS and ITC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MARCH-ONGOING</a:t>
          </a:r>
          <a:endParaRPr lang="en-GB" sz="1200" b="0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8705" y="1439873"/>
        <a:ext cx="2016552" cy="2374378"/>
      </dsp:txXfrm>
    </dsp:sp>
    <dsp:sp modelId="{9CFF329D-96B6-4D55-AB31-404EDAAA7DAD}">
      <dsp:nvSpPr>
        <dsp:cNvPr id="0" name=""/>
        <dsp:cNvSpPr/>
      </dsp:nvSpPr>
      <dsp:spPr>
        <a:xfrm>
          <a:off x="6807422" y="1635619"/>
          <a:ext cx="1439766" cy="2097404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NOV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GSSD </a:t>
          </a:r>
          <a:r>
            <a:rPr lang="en-US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Expo </a:t>
          </a:r>
          <a:r>
            <a:rPr lang="en-US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  <a:endParaRPr lang="en-US" sz="2800" b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77706" y="1705903"/>
        <a:ext cx="1299198" cy="1956836"/>
      </dsp:txXfrm>
    </dsp:sp>
    <dsp:sp modelId="{F3A8147D-78FC-4525-9E70-C4EFBE30901B}">
      <dsp:nvSpPr>
        <dsp:cNvPr id="0" name=""/>
        <dsp:cNvSpPr/>
      </dsp:nvSpPr>
      <dsp:spPr>
        <a:xfrm>
          <a:off x="8376635" y="1606591"/>
          <a:ext cx="1267750" cy="2097404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Calisto MT" panose="02040603050505030304" pitchFamily="18" charset="0"/>
              <a:cs typeface="Times New Roman" panose="02020603050405020304" pitchFamily="18" charset="0"/>
            </a:rPr>
            <a:t>2018-2019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alisto MT" panose="02040603050505030304" pitchFamily="18" charset="0"/>
              <a:cs typeface="Times New Roman" panose="02020603050405020304" pitchFamily="18" charset="0"/>
            </a:rPr>
            <a:t>INDIA, BRAZIL, CHINA, RUSSIA-FUNDS (ONGOING and NEW)</a:t>
          </a:r>
          <a:endParaRPr lang="en-US" sz="1200" b="0" kern="1200" dirty="0" smtClean="0">
            <a:latin typeface="Calisto MT" panose="02040603050505030304" pitchFamily="18" charset="0"/>
            <a:cs typeface="Times New Roman" panose="02020603050405020304" pitchFamily="18" charset="0"/>
          </a:endParaRPr>
        </a:p>
      </dsp:txBody>
      <dsp:txXfrm>
        <a:off x="8438521" y="1668477"/>
        <a:ext cx="1143978" cy="1973632"/>
      </dsp:txXfrm>
    </dsp:sp>
    <dsp:sp modelId="{628B7825-8998-462B-9AC6-2999EF4C85CD}">
      <dsp:nvSpPr>
        <dsp:cNvPr id="0" name=""/>
        <dsp:cNvSpPr/>
      </dsp:nvSpPr>
      <dsp:spPr>
        <a:xfrm>
          <a:off x="9737708" y="1606591"/>
          <a:ext cx="1571098" cy="2097404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latin typeface="Calisto MT" panose="02040603050505030304" pitchFamily="18" charset="0"/>
              <a:cs typeface="Times New Roman" panose="02020603050405020304" pitchFamily="18" charset="0"/>
            </a:rPr>
            <a:t>2019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Calisto MT" panose="02040603050505030304" pitchFamily="18" charset="0"/>
              <a:cs typeface="Times New Roman" panose="02020603050405020304" pitchFamily="18" charset="0"/>
            </a:rPr>
            <a:t>RESULTS on SSTC and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Calisto MT" panose="02040603050505030304" pitchFamily="18" charset="0"/>
              <a:cs typeface="Times New Roman" panose="02020603050405020304" pitchFamily="18" charset="0"/>
            </a:rPr>
            <a:t>BAPA +40</a:t>
          </a:r>
          <a:endParaRPr lang="en-US" sz="2000" b="0" kern="1200" dirty="0" smtClean="0">
            <a:latin typeface="Calisto MT" panose="02040603050505030304" pitchFamily="18" charset="0"/>
            <a:cs typeface="Times New Roman" panose="02020603050405020304" pitchFamily="18" charset="0"/>
          </a:endParaRPr>
        </a:p>
      </dsp:txBody>
      <dsp:txXfrm>
        <a:off x="9814403" y="1683286"/>
        <a:ext cx="1417708" cy="1944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CF5F6-292B-4E6A-BA7F-9D4E96710CD5}">
      <dsp:nvSpPr>
        <dsp:cNvPr id="0" name=""/>
        <dsp:cNvSpPr/>
      </dsp:nvSpPr>
      <dsp:spPr>
        <a:xfrm>
          <a:off x="1021751" y="0"/>
          <a:ext cx="9742541" cy="5065189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F2874-FA28-4791-AF1A-1A2D6247BEC1}">
      <dsp:nvSpPr>
        <dsp:cNvPr id="0" name=""/>
        <dsp:cNvSpPr/>
      </dsp:nvSpPr>
      <dsp:spPr>
        <a:xfrm>
          <a:off x="36001" y="1495851"/>
          <a:ext cx="2317922" cy="2026075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SDG and Future of Work -ILO partners</a:t>
          </a:r>
        </a:p>
      </dsp:txBody>
      <dsp:txXfrm>
        <a:off x="134906" y="1594756"/>
        <a:ext cx="2120112" cy="1828265"/>
      </dsp:txXfrm>
    </dsp:sp>
    <dsp:sp modelId="{5AACFE87-5BD9-413F-95B3-8A9FB2BB9CA9}">
      <dsp:nvSpPr>
        <dsp:cNvPr id="0" name=""/>
        <dsp:cNvSpPr/>
      </dsp:nvSpPr>
      <dsp:spPr>
        <a:xfrm>
          <a:off x="4817739" y="1621204"/>
          <a:ext cx="1951356" cy="2075876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Regional Initiatives and Peer Learning </a:t>
          </a:r>
        </a:p>
      </dsp:txBody>
      <dsp:txXfrm>
        <a:off x="4912996" y="1716461"/>
        <a:ext cx="1760842" cy="1885362"/>
      </dsp:txXfrm>
    </dsp:sp>
    <dsp:sp modelId="{3F358F15-A532-4B0B-9A55-91BDA9F9DEAD}">
      <dsp:nvSpPr>
        <dsp:cNvPr id="0" name=""/>
        <dsp:cNvSpPr/>
      </dsp:nvSpPr>
      <dsp:spPr>
        <a:xfrm>
          <a:off x="2517005" y="1243463"/>
          <a:ext cx="2202050" cy="2504391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Awareness , Knowledge and Capacity</a:t>
          </a:r>
          <a:endParaRPr lang="en-GB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4500" y="1350958"/>
        <a:ext cx="1987060" cy="2289401"/>
      </dsp:txXfrm>
    </dsp:sp>
    <dsp:sp modelId="{9CFF329D-96B6-4D55-AB31-404EDAAA7DAD}">
      <dsp:nvSpPr>
        <dsp:cNvPr id="0" name=""/>
        <dsp:cNvSpPr/>
      </dsp:nvSpPr>
      <dsp:spPr>
        <a:xfrm>
          <a:off x="6871446" y="1579994"/>
          <a:ext cx="1418709" cy="202607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BAPA+ 40</a:t>
          </a:r>
          <a:endParaRPr lang="en-US" sz="2800" b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40702" y="1649250"/>
        <a:ext cx="1280197" cy="1887563"/>
      </dsp:txXfrm>
    </dsp:sp>
    <dsp:sp modelId="{F3A8147D-78FC-4525-9E70-C4EFBE30901B}">
      <dsp:nvSpPr>
        <dsp:cNvPr id="0" name=""/>
        <dsp:cNvSpPr/>
      </dsp:nvSpPr>
      <dsp:spPr>
        <a:xfrm>
          <a:off x="8417709" y="1551953"/>
          <a:ext cx="1249209" cy="202607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alisto MT" panose="02040603050505030304" pitchFamily="18" charset="0"/>
              <a:cs typeface="Times New Roman" panose="02020603050405020304" pitchFamily="18" charset="0"/>
            </a:rPr>
            <a:t>SUPPORT ILO STRATEGIC FAMEWORK</a:t>
          </a:r>
          <a:endParaRPr lang="en-US" sz="1200" b="1" kern="1200" dirty="0" smtClean="0">
            <a:latin typeface="Calisto MT" panose="02040603050505030304" pitchFamily="18" charset="0"/>
            <a:cs typeface="Times New Roman" panose="02020603050405020304" pitchFamily="18" charset="0"/>
          </a:endParaRPr>
        </a:p>
      </dsp:txBody>
      <dsp:txXfrm>
        <a:off x="8478690" y="1612934"/>
        <a:ext cx="1127247" cy="1904113"/>
      </dsp:txXfrm>
    </dsp:sp>
    <dsp:sp modelId="{628B7825-8998-462B-9AC6-2999EF4C85CD}">
      <dsp:nvSpPr>
        <dsp:cNvPr id="0" name=""/>
        <dsp:cNvSpPr/>
      </dsp:nvSpPr>
      <dsp:spPr>
        <a:xfrm>
          <a:off x="9758876" y="1551953"/>
          <a:ext cx="1548120" cy="2026075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Calisto MT" panose="02040603050505030304" pitchFamily="18" charset="0"/>
              <a:cs typeface="Times New Roman" panose="02020603050405020304" pitchFamily="18" charset="0"/>
            </a:rPr>
            <a:t>F2F and C2C</a:t>
          </a:r>
          <a:endParaRPr lang="en-US" sz="2000" b="0" kern="1200" dirty="0" smtClean="0">
            <a:latin typeface="Calisto MT" panose="02040603050505030304" pitchFamily="18" charset="0"/>
            <a:cs typeface="Times New Roman" panose="02020603050405020304" pitchFamily="18" charset="0"/>
          </a:endParaRPr>
        </a:p>
      </dsp:txBody>
      <dsp:txXfrm>
        <a:off x="9834449" y="1627526"/>
        <a:ext cx="1396974" cy="1874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5711C-3270-4509-B2A6-13E0FCC3EB29}">
      <dsp:nvSpPr>
        <dsp:cNvPr id="0" name=""/>
        <dsp:cNvSpPr/>
      </dsp:nvSpPr>
      <dsp:spPr>
        <a:xfrm>
          <a:off x="0" y="0"/>
          <a:ext cx="5165317" cy="516531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AC9FB-91B8-446A-B69D-5F7F8AEAFF7C}">
      <dsp:nvSpPr>
        <dsp:cNvPr id="0" name=""/>
        <dsp:cNvSpPr/>
      </dsp:nvSpPr>
      <dsp:spPr>
        <a:xfrm>
          <a:off x="2582658" y="0"/>
          <a:ext cx="8530818" cy="51653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SSTC Meeting Point (</a:t>
          </a:r>
          <a:r>
            <a:rPr lang="en-GB" sz="2400" b="1" kern="1200" smtClean="0"/>
            <a:t>ongoing)</a:t>
          </a:r>
          <a:endParaRPr lang="en-GB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CPLP Decent </a:t>
          </a:r>
          <a:r>
            <a:rPr lang="en-GB" sz="2400" b="1" kern="1200" dirty="0" smtClean="0"/>
            <a:t>Work </a:t>
          </a:r>
          <a:r>
            <a:rPr lang="en-GB" sz="2400" b="1" kern="1200" dirty="0" smtClean="0"/>
            <a:t>Academy</a:t>
          </a:r>
          <a:endParaRPr lang="en-GB" sz="2400" kern="1200" dirty="0" smtClean="0"/>
        </a:p>
      </dsp:txBody>
      <dsp:txXfrm>
        <a:off x="2582658" y="0"/>
        <a:ext cx="4265409" cy="1097630"/>
      </dsp:txXfrm>
    </dsp:sp>
    <dsp:sp modelId="{59D3952E-C4AE-415A-8D57-903B748D541F}">
      <dsp:nvSpPr>
        <dsp:cNvPr id="0" name=""/>
        <dsp:cNvSpPr/>
      </dsp:nvSpPr>
      <dsp:spPr>
        <a:xfrm>
          <a:off x="677947" y="1097630"/>
          <a:ext cx="3809422" cy="380942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821E6-A66E-4090-A5EC-B9578F054645}">
      <dsp:nvSpPr>
        <dsp:cNvPr id="0" name=""/>
        <dsp:cNvSpPr/>
      </dsp:nvSpPr>
      <dsp:spPr>
        <a:xfrm>
          <a:off x="2582658" y="1097630"/>
          <a:ext cx="8530818" cy="38094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Disaster Risk Reduction : SSTC perspective </a:t>
          </a:r>
          <a:endParaRPr lang="en-GB" sz="2400" b="1" kern="1200" dirty="0"/>
        </a:p>
      </dsp:txBody>
      <dsp:txXfrm>
        <a:off x="2582658" y="1097630"/>
        <a:ext cx="4265409" cy="1097630"/>
      </dsp:txXfrm>
    </dsp:sp>
    <dsp:sp modelId="{45C935A2-3CA3-446E-A913-5E71014C1312}">
      <dsp:nvSpPr>
        <dsp:cNvPr id="0" name=""/>
        <dsp:cNvSpPr/>
      </dsp:nvSpPr>
      <dsp:spPr>
        <a:xfrm>
          <a:off x="1355895" y="2195260"/>
          <a:ext cx="2453526" cy="245352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8E944-900A-49C9-80E6-C47B82972609}">
      <dsp:nvSpPr>
        <dsp:cNvPr id="0" name=""/>
        <dsp:cNvSpPr/>
      </dsp:nvSpPr>
      <dsp:spPr>
        <a:xfrm>
          <a:off x="2544526" y="2214299"/>
          <a:ext cx="8530818" cy="24535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Future </a:t>
          </a:r>
          <a:r>
            <a:rPr lang="en-GB" sz="2400" b="1" kern="1200" dirty="0" smtClean="0"/>
            <a:t>of Work in Asia: </a:t>
          </a:r>
          <a:r>
            <a:rPr lang="en-GB" sz="2400" b="1" kern="1200" dirty="0" smtClean="0"/>
            <a:t>Care Economy-SSTC</a:t>
          </a:r>
          <a:endParaRPr lang="en-GB" sz="2400" i="1" kern="1200" dirty="0"/>
        </a:p>
      </dsp:txBody>
      <dsp:txXfrm>
        <a:off x="2544526" y="2214299"/>
        <a:ext cx="4265409" cy="1097630"/>
      </dsp:txXfrm>
    </dsp:sp>
    <dsp:sp modelId="{17B713CD-3E76-49FA-96BC-AB3FC32EAB63}">
      <dsp:nvSpPr>
        <dsp:cNvPr id="0" name=""/>
        <dsp:cNvSpPr/>
      </dsp:nvSpPr>
      <dsp:spPr>
        <a:xfrm>
          <a:off x="2033843" y="3292890"/>
          <a:ext cx="1097630" cy="109763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24EE8-6811-4CE6-BE07-22B88AEDAD90}">
      <dsp:nvSpPr>
        <dsp:cNvPr id="0" name=""/>
        <dsp:cNvSpPr/>
      </dsp:nvSpPr>
      <dsp:spPr>
        <a:xfrm>
          <a:off x="2582658" y="3468170"/>
          <a:ext cx="8530818" cy="7470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S.</a:t>
          </a:r>
          <a:r>
            <a:rPr lang="en-GB" sz="3200" b="1" kern="1200" baseline="0" dirty="0" smtClean="0"/>
            <a:t> Tourism and green</a:t>
          </a:r>
          <a:endParaRPr lang="en-GB" sz="3200" b="1" kern="1200" dirty="0"/>
        </a:p>
      </dsp:txBody>
      <dsp:txXfrm>
        <a:off x="2582658" y="3468170"/>
        <a:ext cx="4265409" cy="747068"/>
      </dsp:txXfrm>
    </dsp:sp>
    <dsp:sp modelId="{ED7B9CEE-6E56-49B6-A55C-22EAD61DF17E}">
      <dsp:nvSpPr>
        <dsp:cNvPr id="0" name=""/>
        <dsp:cNvSpPr/>
      </dsp:nvSpPr>
      <dsp:spPr>
        <a:xfrm>
          <a:off x="6848067" y="0"/>
          <a:ext cx="4265409" cy="10976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0" i="0" kern="1200" dirty="0" smtClean="0"/>
            <a:t>www.southsouthpoint.net</a:t>
          </a:r>
          <a:endParaRPr lang="en-GB" sz="2400" b="0" i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0" i="0" kern="1200" dirty="0" smtClean="0"/>
            <a:t>28 May – 01 June </a:t>
          </a:r>
          <a:endParaRPr lang="en-GB" sz="2400" b="0" i="0" kern="1200" dirty="0"/>
        </a:p>
      </dsp:txBody>
      <dsp:txXfrm>
        <a:off x="6848067" y="0"/>
        <a:ext cx="4265409" cy="1097630"/>
      </dsp:txXfrm>
    </dsp:sp>
    <dsp:sp modelId="{D0A38939-84D1-4809-B538-386255720448}">
      <dsp:nvSpPr>
        <dsp:cNvPr id="0" name=""/>
        <dsp:cNvSpPr/>
      </dsp:nvSpPr>
      <dsp:spPr>
        <a:xfrm>
          <a:off x="6848067" y="1097630"/>
          <a:ext cx="4265409" cy="10976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0" i="0" kern="1200" dirty="0" smtClean="0"/>
            <a:t>11-15 June </a:t>
          </a:r>
          <a:endParaRPr lang="en-GB" sz="2400" b="0" i="0" kern="1200" dirty="0"/>
        </a:p>
      </dsp:txBody>
      <dsp:txXfrm>
        <a:off x="6848067" y="1097630"/>
        <a:ext cx="4265409" cy="1097630"/>
      </dsp:txXfrm>
    </dsp:sp>
    <dsp:sp modelId="{C52E9CFE-3D0E-4F4B-8D89-6E3D60FAB718}">
      <dsp:nvSpPr>
        <dsp:cNvPr id="0" name=""/>
        <dsp:cNvSpPr/>
      </dsp:nvSpPr>
      <dsp:spPr>
        <a:xfrm>
          <a:off x="6848067" y="2195260"/>
          <a:ext cx="4265409" cy="10976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0" i="0" kern="1200" dirty="0" smtClean="0"/>
            <a:t>17-19 September </a:t>
          </a:r>
          <a:endParaRPr lang="en-GB" sz="2400" b="0" i="0" kern="1200" dirty="0"/>
        </a:p>
      </dsp:txBody>
      <dsp:txXfrm>
        <a:off x="6848067" y="2195260"/>
        <a:ext cx="4265409" cy="1097630"/>
      </dsp:txXfrm>
    </dsp:sp>
    <dsp:sp modelId="{69E4F979-8A79-44EB-927C-1732F4A968B3}">
      <dsp:nvSpPr>
        <dsp:cNvPr id="0" name=""/>
        <dsp:cNvSpPr/>
      </dsp:nvSpPr>
      <dsp:spPr>
        <a:xfrm>
          <a:off x="6848067" y="3292890"/>
          <a:ext cx="4265409" cy="10976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0" i="0" kern="1200" dirty="0" smtClean="0"/>
            <a:t>6-8 November </a:t>
          </a:r>
          <a:endParaRPr lang="en-GB" sz="2400" b="0" i="0" kern="1200" dirty="0"/>
        </a:p>
      </dsp:txBody>
      <dsp:txXfrm>
        <a:off x="6848067" y="3292890"/>
        <a:ext cx="4265409" cy="1097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C5402-39C2-46E3-A1CD-A709471A2AC2}">
      <dsp:nvSpPr>
        <dsp:cNvPr id="0" name=""/>
        <dsp:cNvSpPr/>
      </dsp:nvSpPr>
      <dsp:spPr>
        <a:xfrm>
          <a:off x="-6031687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CFC4F-1A6F-4851-A7CA-0B024C80E260}">
      <dsp:nvSpPr>
        <dsp:cNvPr id="0" name=""/>
        <dsp:cNvSpPr/>
      </dsp:nvSpPr>
      <dsp:spPr>
        <a:xfrm>
          <a:off x="845599" y="541866"/>
          <a:ext cx="11305844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       UNCTAD, SOUTH CENTRE, ILO </a:t>
          </a:r>
          <a:endParaRPr lang="en-GB" sz="3000" kern="1200" dirty="0"/>
        </a:p>
      </dsp:txBody>
      <dsp:txXfrm>
        <a:off x="845599" y="541866"/>
        <a:ext cx="11305844" cy="1083733"/>
      </dsp:txXfrm>
    </dsp:sp>
    <dsp:sp modelId="{845658A5-5A4E-4FDF-8A19-48BD9CCF257C}">
      <dsp:nvSpPr>
        <dsp:cNvPr id="0" name=""/>
        <dsp:cNvSpPr/>
      </dsp:nvSpPr>
      <dsp:spPr>
        <a:xfrm>
          <a:off x="-18711" y="245533"/>
          <a:ext cx="1728622" cy="167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897DF-7709-4E46-A77E-D710BBAD7ADF}">
      <dsp:nvSpPr>
        <dsp:cNvPr id="0" name=""/>
        <dsp:cNvSpPr/>
      </dsp:nvSpPr>
      <dsp:spPr>
        <a:xfrm>
          <a:off x="1268671" y="2167466"/>
          <a:ext cx="10853637" cy="108373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   </a:t>
          </a:r>
          <a:r>
            <a:rPr lang="en-GB" sz="2400" kern="1200" dirty="0" smtClean="0"/>
            <a:t>IOM, ITC, ITU, SUN, UNECE, UNEP, UNISDR, </a:t>
          </a:r>
          <a:r>
            <a:rPr lang="en-GB" sz="2400" kern="1200" dirty="0" err="1" smtClean="0"/>
            <a:t>Unitaid</a:t>
          </a:r>
          <a:r>
            <a:rPr lang="en-GB" sz="2400" kern="1200" dirty="0" smtClean="0"/>
            <a:t>, UNITAR,                             UPU, WHO, WIPO, FAO, IFAD, UNDP, UNOSSC, UNCTAD, South Centre, ILO</a:t>
          </a:r>
          <a:endParaRPr lang="en-GB" sz="2400" kern="1200" dirty="0"/>
        </a:p>
      </dsp:txBody>
      <dsp:txXfrm>
        <a:off x="1268671" y="2167466"/>
        <a:ext cx="10853637" cy="1083733"/>
      </dsp:txXfrm>
    </dsp:sp>
    <dsp:sp modelId="{E3C875E0-76F6-46E2-99C7-4F568A071125}">
      <dsp:nvSpPr>
        <dsp:cNvPr id="0" name=""/>
        <dsp:cNvSpPr/>
      </dsp:nvSpPr>
      <dsp:spPr>
        <a:xfrm>
          <a:off x="338670" y="1862666"/>
          <a:ext cx="1801733" cy="1693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3754F-8D21-4CF9-A7A7-4D6F1E492FC7}">
      <dsp:nvSpPr>
        <dsp:cNvPr id="0" name=""/>
        <dsp:cNvSpPr/>
      </dsp:nvSpPr>
      <dsp:spPr>
        <a:xfrm>
          <a:off x="845599" y="3767913"/>
          <a:ext cx="11305844" cy="108373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 KEY MESSAGES SSTC for </a:t>
          </a:r>
          <a:r>
            <a:rPr lang="en-GB" sz="2800" kern="1200" dirty="0" smtClean="0"/>
            <a:t>BAPA+40</a:t>
          </a:r>
          <a:endParaRPr lang="en-GB" sz="2800" kern="1200" dirty="0"/>
        </a:p>
      </dsp:txBody>
      <dsp:txXfrm>
        <a:off x="845599" y="3767913"/>
        <a:ext cx="11305844" cy="1083733"/>
      </dsp:txXfrm>
    </dsp:sp>
    <dsp:sp modelId="{0FB1CA19-6712-4460-AB35-622F734D010E}">
      <dsp:nvSpPr>
        <dsp:cNvPr id="0" name=""/>
        <dsp:cNvSpPr/>
      </dsp:nvSpPr>
      <dsp:spPr>
        <a:xfrm>
          <a:off x="3" y="3546084"/>
          <a:ext cx="1691193" cy="1577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92A35-1819-4B56-A15C-EBC383A26CAA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77239-E994-41E7-BCE0-651FA715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8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8065-7432-4F9A-8700-C500E2CABE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9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8065-7432-4F9A-8700-C500E2CABE4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82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8065-7432-4F9A-8700-C500E2CABE4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7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8065-7432-4F9A-8700-C500E2CABE4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64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8065-7432-4F9A-8700-C500E2CABE4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05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8065-7432-4F9A-8700-C500E2CABE4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62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8065-7432-4F9A-8700-C500E2CABE4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098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8065-7432-4F9A-8700-C500E2CABE4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9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D09-885A-42DD-8ACB-30709070729B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98AE-6823-49A9-91EF-EC6AB7FBFEA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3" t="2880" r="32902" b="14765"/>
          <a:stretch/>
        </p:blipFill>
        <p:spPr>
          <a:xfrm>
            <a:off x="561642" y="1436747"/>
            <a:ext cx="1338660" cy="1324419"/>
          </a:xfrm>
          <a:prstGeom prst="ellipse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"/>
            <a:ext cx="12192000" cy="175364"/>
          </a:xfrm>
          <a:prstGeom prst="rect">
            <a:avLst/>
          </a:prstGeom>
          <a:solidFill>
            <a:srgbClr val="1184D3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6125227"/>
            <a:ext cx="12192000" cy="7327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6669" y="6228347"/>
            <a:ext cx="1293320" cy="55847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09800" y="1509200"/>
            <a:ext cx="9436100" cy="1179512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dirty="0" smtClean="0"/>
              <a:t>Topic of the presentation: topic of the presentation – topic of the presentation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209800" y="2971800"/>
            <a:ext cx="9436100" cy="3810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Title of the event/briefing session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2209800" y="3759200"/>
            <a:ext cx="9436100" cy="8128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/>
            </a:lvl1pPr>
          </a:lstStyle>
          <a:p>
            <a:pPr lvl="0"/>
            <a:r>
              <a:rPr lang="en-US" dirty="0" smtClean="0"/>
              <a:t>Place/Venue 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2209800" y="5043300"/>
            <a:ext cx="9436100" cy="835677"/>
          </a:xfrm>
        </p:spPr>
        <p:txBody>
          <a:bodyPr>
            <a:normAutofit/>
          </a:bodyPr>
          <a:lstStyle>
            <a:lvl1pPr marL="0" indent="0" algn="r">
              <a:buNone/>
              <a:defRPr sz="2200" b="1"/>
            </a:lvl1pPr>
          </a:lstStyle>
          <a:p>
            <a:pPr lvl="0"/>
            <a:r>
              <a:rPr lang="en-US" dirty="0" smtClean="0"/>
              <a:t>Presenter`s name</a:t>
            </a:r>
          </a:p>
          <a:p>
            <a:pPr lvl="0"/>
            <a:r>
              <a:rPr lang="en-US" dirty="0" smtClean="0"/>
              <a:t>Partnerships and Field Support Department (PARDEV)</a:t>
            </a:r>
          </a:p>
        </p:txBody>
      </p:sp>
    </p:spTree>
    <p:extLst>
      <p:ext uri="{BB962C8B-B14F-4D97-AF65-F5344CB8AC3E}">
        <p14:creationId xmlns:p14="http://schemas.microsoft.com/office/powerpoint/2010/main" val="12624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D09-885A-42DD-8ACB-30709070729B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98AE-6823-49A9-91EF-EC6AB7FBFE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9268" y="294183"/>
            <a:ext cx="7340664" cy="667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0070C0"/>
                </a:solidFill>
                <a:latin typeface="+mn-lt"/>
              </a:rPr>
              <a:t>1. Slide title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25227"/>
            <a:ext cx="12192000" cy="7327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6669" y="6228347"/>
            <a:ext cx="1293320" cy="558479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45294" y="961950"/>
            <a:ext cx="11301412" cy="4867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3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D09-885A-42DD-8ACB-30709070729B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98AE-6823-49A9-91EF-EC6AB7FBF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71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D0F6-74EB-4707-9C64-2C7CE4D3D319}" type="datetime1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885D-2C1C-40AD-BEE3-4F19F08C1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7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68" y="1152525"/>
            <a:ext cx="11275532" cy="47402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D09-885A-42DD-8ACB-30709070729B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3731" y="6323597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84E98AE-6823-49A9-91EF-EC6AB7FBF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9268" y="294183"/>
            <a:ext cx="7340664" cy="667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0070C0"/>
                </a:solidFill>
                <a:latin typeface="+mn-lt"/>
              </a:rPr>
              <a:t>1. Slide title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25227"/>
            <a:ext cx="12192000" cy="7327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6669" y="6228347"/>
            <a:ext cx="1293320" cy="55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2312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D09-885A-42DD-8ACB-30709070729B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98AE-6823-49A9-91EF-EC6AB7FBF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2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D09-885A-42DD-8ACB-30709070729B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98AE-6823-49A9-91EF-EC6AB7FBF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33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D09-885A-42DD-8ACB-30709070729B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98AE-6823-49A9-91EF-EC6AB7FBF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4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D09-885A-42DD-8ACB-30709070729B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98AE-6823-49A9-91EF-EC6AB7FBF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1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D09-885A-42DD-8ACB-30709070729B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98AE-6823-49A9-91EF-EC6AB7FBF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51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D09-885A-42DD-8ACB-30709070729B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98AE-6823-49A9-91EF-EC6AB7FBF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7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3D09-885A-42DD-8ACB-30709070729B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98AE-6823-49A9-91EF-EC6AB7FBF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49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73D09-885A-42DD-8ACB-30709070729B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E98AE-6823-49A9-91EF-EC6AB7FBF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.xml"/><Relationship Id="rId5" Type="http://schemas.microsoft.com/office/2007/relationships/hdphoto" Target="../media/hdphoto1.wdp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3.xml"/><Relationship Id="rId5" Type="http://schemas.microsoft.com/office/2007/relationships/hdphoto" Target="../media/hdphoto2.wdp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4.jp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diagramDrawing" Target="../diagrams/drawing4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900302" y="1310402"/>
            <a:ext cx="9943918" cy="137621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latin typeface="+mn-lt"/>
              </a:rPr>
              <a:t>SOUTH-SOUTH AND TRIANGULAR COOPERATION</a:t>
            </a: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HIGHLIGHTS 2018 </a:t>
            </a:r>
            <a:r>
              <a:rPr lang="en-US" sz="4000" b="1" dirty="0" smtClean="0">
                <a:latin typeface="+mn-lt"/>
              </a:rPr>
              <a:t> </a:t>
            </a:r>
            <a:endParaRPr lang="en-GB" sz="4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12192000" cy="175364"/>
          </a:xfrm>
          <a:prstGeom prst="rect">
            <a:avLst/>
          </a:prstGeom>
          <a:solidFill>
            <a:srgbClr val="1184D3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6199776"/>
            <a:ext cx="12192000" cy="6582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3" t="2880" r="32902" b="14765"/>
          <a:stretch/>
        </p:blipFill>
        <p:spPr>
          <a:xfrm>
            <a:off x="561642" y="1436747"/>
            <a:ext cx="1338660" cy="1324419"/>
          </a:xfrm>
          <a:prstGeom prst="ellipse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60352" y="3551999"/>
            <a:ext cx="10283868" cy="25112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2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2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i="1" dirty="0" smtClean="0"/>
              <a:t> </a:t>
            </a:r>
            <a:endParaRPr lang="en-GB" sz="2000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i="1" dirty="0" smtClean="0"/>
              <a:t>12/12/2018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GB" sz="2200" b="1" dirty="0" smtClean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2200" b="1" dirty="0" smtClean="0"/>
              <a:t>ANITA AMORIM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2200" b="1" dirty="0" smtClean="0"/>
              <a:t>Partnerships and Field Support Department (PARDEV)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885D-2C1C-40AD-BEE3-4F19F08C1A12}" type="slidenum">
              <a:rPr lang="en-GB" smtClean="0"/>
              <a:t>1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195354" y="3189069"/>
            <a:ext cx="7013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PARDEV STAFF MEETING </a:t>
            </a:r>
            <a:endParaRPr lang="en-GB" sz="2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71120" y="6249648"/>
            <a:ext cx="1293320" cy="5584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125227"/>
            <a:ext cx="12192000" cy="7327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6669" y="6228347"/>
            <a:ext cx="1293320" cy="55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199776"/>
            <a:ext cx="12192000" cy="6582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885D-2C1C-40AD-BEE3-4F19F08C1A12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71120" y="6249648"/>
            <a:ext cx="1293320" cy="5584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125227"/>
            <a:ext cx="12192000" cy="7327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6669" y="6228347"/>
            <a:ext cx="1293320" cy="5584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3440" y="93134"/>
            <a:ext cx="1181100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South-South and triangular cooperation (SSTC) </a:t>
            </a:r>
            <a:r>
              <a:rPr lang="en-GB" sz="4000" dirty="0" smtClean="0">
                <a:solidFill>
                  <a:schemeClr val="bg1"/>
                </a:solidFill>
              </a:rPr>
              <a:t>in ILO</a:t>
            </a:r>
            <a:endParaRPr lang="en-GB" sz="4000" dirty="0">
              <a:solidFill>
                <a:schemeClr val="bg1"/>
              </a:solidFill>
            </a:endParaRPr>
          </a:p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2018- 2019</a:t>
            </a:r>
            <a:endParaRPr lang="en-GB" sz="4000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2748160"/>
              </p:ext>
            </p:extLst>
          </p:nvPr>
        </p:nvGraphicFramePr>
        <p:xfrm>
          <a:off x="589509" y="1238250"/>
          <a:ext cx="11461814" cy="52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609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199776"/>
            <a:ext cx="12192000" cy="6582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885D-2C1C-40AD-BEE3-4F19F08C1A12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71120" y="6249648"/>
            <a:ext cx="1293320" cy="5584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125227"/>
            <a:ext cx="12192000" cy="7327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6669" y="6228347"/>
            <a:ext cx="1293320" cy="5584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3440" y="93134"/>
            <a:ext cx="1181100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4000" dirty="0" smtClean="0">
              <a:solidFill>
                <a:schemeClr val="bg1"/>
              </a:solidFill>
            </a:endParaRPr>
          </a:p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GB PAPER- SSTC and Future Steps</a:t>
            </a:r>
            <a:endParaRPr lang="en-GB" sz="4000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2391720"/>
              </p:ext>
            </p:extLst>
          </p:nvPr>
        </p:nvGraphicFramePr>
        <p:xfrm>
          <a:off x="589509" y="1416572"/>
          <a:ext cx="11461814" cy="506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506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33264"/>
            <a:ext cx="12192000" cy="904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COLLABORATION WITH ITC TURIN 2018 </a:t>
            </a:r>
            <a:endParaRPr lang="en-GB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199776"/>
            <a:ext cx="12192000" cy="6582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885D-2C1C-40AD-BEE3-4F19F08C1A12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71120" y="6249648"/>
            <a:ext cx="1293320" cy="5584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943601"/>
            <a:ext cx="12192000" cy="914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6668" y="6178925"/>
            <a:ext cx="1407771" cy="60790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307172" y="1836399"/>
            <a:ext cx="7449596" cy="519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US" sz="16000" dirty="0" smtClean="0">
                <a:latin typeface="+mn-lt"/>
              </a:rPr>
              <a:t> </a:t>
            </a:r>
            <a:endParaRPr lang="en-GB" sz="96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75452795"/>
              </p:ext>
            </p:extLst>
          </p:nvPr>
        </p:nvGraphicFramePr>
        <p:xfrm>
          <a:off x="609599" y="973015"/>
          <a:ext cx="11113477" cy="5165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559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61"/>
            <a:ext cx="6874988" cy="61941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-33264"/>
            <a:ext cx="12192000" cy="904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INFORMAL INTER-AGENCY MEETING ON BAPA+40 (1)</a:t>
            </a:r>
            <a:endParaRPr lang="en-GB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199776"/>
            <a:ext cx="12192000" cy="6582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885D-2C1C-40AD-BEE3-4F19F08C1A12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71120" y="6249648"/>
            <a:ext cx="1293320" cy="5584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943601"/>
            <a:ext cx="12192000" cy="914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6668" y="6178925"/>
            <a:ext cx="1407771" cy="60790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307172" y="1836399"/>
            <a:ext cx="7449596" cy="519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US" sz="16000" dirty="0" smtClean="0">
                <a:latin typeface="+mn-lt"/>
              </a:rPr>
              <a:t> </a:t>
            </a:r>
            <a:endParaRPr lang="en-GB" sz="9600" b="1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912134321"/>
              </p:ext>
            </p:extLst>
          </p:nvPr>
        </p:nvGraphicFramePr>
        <p:xfrm>
          <a:off x="0" y="719666"/>
          <a:ext cx="121327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7799" y="1531950"/>
            <a:ext cx="1388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CO-HOSTS</a:t>
            </a:r>
            <a:endParaRPr lang="en-GB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7532" y="3192039"/>
            <a:ext cx="1859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PARTICIPANTS</a:t>
            </a:r>
            <a:endParaRPr lang="en-GB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7524" y="4780730"/>
            <a:ext cx="15290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OBJECTIVE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8657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33264"/>
            <a:ext cx="12192000" cy="904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INFORMAL INTER-AGENCY MEETING ON BAPA+40 (2)</a:t>
            </a:r>
            <a:endParaRPr lang="en-GB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199776"/>
            <a:ext cx="12192000" cy="6582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885D-2C1C-40AD-BEE3-4F19F08C1A12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71120" y="6249648"/>
            <a:ext cx="1293320" cy="5584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943601"/>
            <a:ext cx="12192000" cy="914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6668" y="6178925"/>
            <a:ext cx="1407771" cy="60790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307172" y="1836399"/>
            <a:ext cx="7449596" cy="519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US" sz="16000" dirty="0" smtClean="0">
                <a:latin typeface="+mn-lt"/>
              </a:rPr>
              <a:t> </a:t>
            </a:r>
            <a:endParaRPr lang="en-GB" sz="9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63" y="849985"/>
            <a:ext cx="7577837" cy="5093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72" y="3190534"/>
            <a:ext cx="2750478" cy="19529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693"/>
            <a:ext cx="1882985" cy="15058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85" y="937054"/>
            <a:ext cx="2452921" cy="163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33264"/>
            <a:ext cx="12192000" cy="904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GSSD EXPO 2018 </a:t>
            </a:r>
            <a:r>
              <a:rPr lang="en-GB" sz="3600" b="1" dirty="0" smtClean="0"/>
              <a:t>: Flagships and Key Messages 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99776"/>
            <a:ext cx="12192000" cy="6582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885D-2C1C-40AD-BEE3-4F19F08C1A12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71120" y="6249648"/>
            <a:ext cx="1293320" cy="5584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943601"/>
            <a:ext cx="12192000" cy="914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6668" y="6178925"/>
            <a:ext cx="1407771" cy="60790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307172" y="1836399"/>
            <a:ext cx="7449596" cy="519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US" sz="16000" dirty="0" smtClean="0">
                <a:latin typeface="+mn-lt"/>
              </a:rPr>
              <a:t> </a:t>
            </a:r>
            <a:endParaRPr lang="en-GB" sz="9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1" y="993917"/>
            <a:ext cx="5627076" cy="3465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t="19115" b="34246"/>
          <a:stretch/>
        </p:blipFill>
        <p:spPr>
          <a:xfrm>
            <a:off x="6972301" y="1836398"/>
            <a:ext cx="3698820" cy="30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2413"/>
            <a:ext cx="12192000" cy="904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99776"/>
            <a:ext cx="12192000" cy="6582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885D-2C1C-40AD-BEE3-4F19F08C1A12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71120" y="6249648"/>
            <a:ext cx="1293320" cy="5584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943601"/>
            <a:ext cx="12192000" cy="914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6668" y="6178925"/>
            <a:ext cx="1407771" cy="60790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307172" y="1836399"/>
            <a:ext cx="7449596" cy="519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US" sz="16000" dirty="0" smtClean="0">
                <a:latin typeface="+mn-lt"/>
              </a:rPr>
              <a:t> </a:t>
            </a:r>
            <a:endParaRPr lang="en-GB" sz="9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215"/>
            <a:ext cx="6260124" cy="5041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4" y="892215"/>
            <a:ext cx="5931877" cy="5030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0549" y="2096113"/>
            <a:ext cx="11659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1">
                    <a:lumMod val="75000"/>
                  </a:schemeClr>
                </a:solidFill>
              </a:rPr>
              <a:t>THANK YOU </a:t>
            </a:r>
            <a:endParaRPr lang="en-GB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DEV Presentation Template (with ILO 100 logo).potx [Read-Only]" id="{3ECB4BB6-85F6-4621-B13D-81492D750969}" vid="{E84B43B8-E8BC-445B-B010-9297550E5B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PARDEV Presentation Template (with ILO 100 logo)</Template>
  <TotalTime>383</TotalTime>
  <Words>250</Words>
  <Application>Microsoft Office PowerPoint</Application>
  <PresentationFormat>Widescreen</PresentationFormat>
  <Paragraphs>80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Calisto MT</vt:lpstr>
      <vt:lpstr>Times New Roman</vt:lpstr>
      <vt:lpstr>Office Theme</vt:lpstr>
      <vt:lpstr>  SOUTH-SOUTH AND TRIANGULAR COOPERATION HIGHLIGHTS 2018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SOUTH-SOUTH AND TRIANGULAR COOPERATION HIGHLIGHTS 2018</dc:title>
  <dc:creator>Tran, Hoang-Viet</dc:creator>
  <cp:lastModifiedBy>Amorim, Anita</cp:lastModifiedBy>
  <cp:revision>25</cp:revision>
  <dcterms:created xsi:type="dcterms:W3CDTF">2018-12-07T15:05:23Z</dcterms:created>
  <dcterms:modified xsi:type="dcterms:W3CDTF">2018-12-11T09:19:32Z</dcterms:modified>
</cp:coreProperties>
</file>